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333" r:id="rId2"/>
    <p:sldId id="335" r:id="rId3"/>
    <p:sldId id="337" r:id="rId4"/>
    <p:sldId id="338" r:id="rId5"/>
    <p:sldId id="340" r:id="rId6"/>
    <p:sldId id="343" r:id="rId7"/>
    <p:sldId id="342" r:id="rId8"/>
    <p:sldId id="332" r:id="rId9"/>
  </p:sldIdLst>
  <p:sldSz cx="9144000" cy="6858000" type="screen4x3"/>
  <p:notesSz cx="6805613" cy="99393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910">
          <p15:clr>
            <a:srgbClr val="A4A3A4"/>
          </p15:clr>
        </p15:guide>
        <p15:guide id="2" orient="horz" pos="2159">
          <p15:clr>
            <a:srgbClr val="A4A3A4"/>
          </p15:clr>
        </p15:guide>
        <p15:guide id="3" orient="horz" pos="3702">
          <p15:clr>
            <a:srgbClr val="A4A3A4"/>
          </p15:clr>
        </p15:guide>
        <p15:guide id="4" orient="horz" pos="1029">
          <p15:clr>
            <a:srgbClr val="A4A3A4"/>
          </p15:clr>
        </p15:guide>
        <p15:guide id="5" pos="453">
          <p15:clr>
            <a:srgbClr val="A4A3A4"/>
          </p15:clr>
        </p15:guide>
        <p15:guide id="6" pos="2880">
          <p15:clr>
            <a:srgbClr val="A4A3A4"/>
          </p15:clr>
        </p15:guide>
        <p15:guide id="7" pos="530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30" userDrawn="1">
          <p15:clr>
            <a:srgbClr val="A4A3A4"/>
          </p15:clr>
        </p15:guide>
        <p15:guide id="2" pos="214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1B45"/>
    <a:srgbClr val="FF585D"/>
    <a:srgbClr val="8E1537"/>
    <a:srgbClr val="C20430"/>
    <a:srgbClr val="E17D00"/>
    <a:srgbClr val="8F489A"/>
    <a:srgbClr val="7BAED4"/>
    <a:srgbClr val="21345C"/>
    <a:srgbClr val="007481"/>
    <a:srgbClr val="7677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9" autoAdjust="0"/>
    <p:restoredTop sz="94693" autoAdjust="0"/>
  </p:normalViewPr>
  <p:slideViewPr>
    <p:cSldViewPr showGuides="1">
      <p:cViewPr>
        <p:scale>
          <a:sx n="65" d="100"/>
          <a:sy n="65" d="100"/>
        </p:scale>
        <p:origin x="-2964" y="-1230"/>
      </p:cViewPr>
      <p:guideLst>
        <p:guide orient="horz" pos="910"/>
        <p:guide orient="horz" pos="2159"/>
        <p:guide orient="horz" pos="3702"/>
        <p:guide orient="horz" pos="1029"/>
        <p:guide pos="453"/>
        <p:guide pos="2880"/>
        <p:guide pos="530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9" d="100"/>
          <a:sy n="79" d="100"/>
        </p:scale>
        <p:origin x="-2100" y="-102"/>
      </p:cViewPr>
      <p:guideLst>
        <p:guide orient="horz" pos="3130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3026680-6436-46EF-BFE2-493D389389D5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F8C64F3-00EB-46BE-86EA-D24BA6157978}">
      <dgm:prSet phldrT="[Text]" custT="1"/>
      <dgm:spPr/>
      <dgm:t>
        <a:bodyPr/>
        <a:lstStyle/>
        <a:p>
          <a:r>
            <a:rPr lang="en-US" sz="1400" b="1" dirty="0"/>
            <a:t>Discussion Points :</a:t>
          </a:r>
        </a:p>
      </dgm:t>
    </dgm:pt>
    <dgm:pt modelId="{BC06BF3D-B37B-472C-AFEB-723FEBEFC7DC}" type="parTrans" cxnId="{12769B97-DEE3-485D-B0DC-4E88A92E61F1}">
      <dgm:prSet/>
      <dgm:spPr/>
      <dgm:t>
        <a:bodyPr/>
        <a:lstStyle/>
        <a:p>
          <a:endParaRPr lang="en-US"/>
        </a:p>
      </dgm:t>
    </dgm:pt>
    <dgm:pt modelId="{EC0C1169-FC3A-4E62-89AD-13F43479DA65}" type="sibTrans" cxnId="{12769B97-DEE3-485D-B0DC-4E88A92E61F1}">
      <dgm:prSet/>
      <dgm:spPr/>
      <dgm:t>
        <a:bodyPr/>
        <a:lstStyle/>
        <a:p>
          <a:endParaRPr lang="en-US"/>
        </a:p>
      </dgm:t>
    </dgm:pt>
    <dgm:pt modelId="{4E25DC02-3072-404E-8037-37CA9971D7D3}">
      <dgm:prSet phldrT="[Text]" custT="1"/>
      <dgm:spPr/>
      <dgm:t>
        <a:bodyPr/>
        <a:lstStyle/>
        <a:p>
          <a:r>
            <a:rPr lang="en-US" sz="1400" b="1" dirty="0"/>
            <a:t>Our Competition Enforcement Work </a:t>
          </a:r>
        </a:p>
      </dgm:t>
    </dgm:pt>
    <dgm:pt modelId="{C7972B5E-9C7E-45DB-BDEE-CCD0405013A5}" type="parTrans" cxnId="{81DBAC96-8890-4E79-A8D7-17B5D05E8F64}">
      <dgm:prSet/>
      <dgm:spPr/>
      <dgm:t>
        <a:bodyPr/>
        <a:lstStyle/>
        <a:p>
          <a:endParaRPr lang="en-US"/>
        </a:p>
      </dgm:t>
    </dgm:pt>
    <dgm:pt modelId="{D1E0B450-90D0-49E0-83FC-6DCA9343FE4C}" type="sibTrans" cxnId="{81DBAC96-8890-4E79-A8D7-17B5D05E8F64}">
      <dgm:prSet/>
      <dgm:spPr/>
      <dgm:t>
        <a:bodyPr/>
        <a:lstStyle/>
        <a:p>
          <a:endParaRPr lang="en-US"/>
        </a:p>
      </dgm:t>
    </dgm:pt>
    <dgm:pt modelId="{D31CEF86-97B5-4BB9-AD9A-CBF5A9787920}">
      <dgm:prSet phldrT="[Text]" custT="1"/>
      <dgm:spPr/>
      <dgm:t>
        <a:bodyPr/>
        <a:lstStyle/>
        <a:p>
          <a:r>
            <a:rPr lang="en-US" sz="1400" b="1" dirty="0"/>
            <a:t>Concurrency Discussions with the CMA </a:t>
          </a:r>
        </a:p>
      </dgm:t>
    </dgm:pt>
    <dgm:pt modelId="{302867A4-3576-4C69-9C22-584343605633}" type="parTrans" cxnId="{549FA55A-E2F8-4E7D-BD3C-C2C6590C0FB7}">
      <dgm:prSet/>
      <dgm:spPr/>
      <dgm:t>
        <a:bodyPr/>
        <a:lstStyle/>
        <a:p>
          <a:endParaRPr lang="en-US"/>
        </a:p>
      </dgm:t>
    </dgm:pt>
    <dgm:pt modelId="{6563A003-23CB-4279-8B48-93F2ABC8175F}" type="sibTrans" cxnId="{549FA55A-E2F8-4E7D-BD3C-C2C6590C0FB7}">
      <dgm:prSet/>
      <dgm:spPr/>
      <dgm:t>
        <a:bodyPr/>
        <a:lstStyle/>
        <a:p>
          <a:endParaRPr lang="en-US"/>
        </a:p>
      </dgm:t>
    </dgm:pt>
    <dgm:pt modelId="{4EF4C3E6-245B-4AEC-B892-45C31125AD44}">
      <dgm:prSet phldrT="[Text]" custT="1"/>
      <dgm:spPr/>
      <dgm:t>
        <a:bodyPr/>
        <a:lstStyle/>
        <a:p>
          <a:r>
            <a:rPr lang="en-US" sz="1400" b="1" dirty="0"/>
            <a:t>The FCA’s Markets Work </a:t>
          </a:r>
        </a:p>
      </dgm:t>
    </dgm:pt>
    <dgm:pt modelId="{D704C0B2-2BF7-4829-A9F2-861B68091B60}" type="parTrans" cxnId="{29FF93FC-6F24-4482-8F64-18CE9A7ECC51}">
      <dgm:prSet/>
      <dgm:spPr/>
      <dgm:t>
        <a:bodyPr/>
        <a:lstStyle/>
        <a:p>
          <a:endParaRPr lang="en-US"/>
        </a:p>
      </dgm:t>
    </dgm:pt>
    <dgm:pt modelId="{AA34B214-48C0-44D3-9EBF-E70668A3DBB3}" type="sibTrans" cxnId="{29FF93FC-6F24-4482-8F64-18CE9A7ECC51}">
      <dgm:prSet/>
      <dgm:spPr/>
      <dgm:t>
        <a:bodyPr/>
        <a:lstStyle/>
        <a:p>
          <a:endParaRPr lang="en-US"/>
        </a:p>
      </dgm:t>
    </dgm:pt>
    <dgm:pt modelId="{5B54A84C-FA85-4AE5-A441-2C047AC31A43}">
      <dgm:prSet phldrT="[Text]" custT="1"/>
      <dgm:spPr/>
      <dgm:t>
        <a:bodyPr/>
        <a:lstStyle/>
        <a:p>
          <a:r>
            <a:rPr lang="en-US" sz="1400" b="1" dirty="0"/>
            <a:t>The Future of Financial Conduct </a:t>
          </a:r>
        </a:p>
      </dgm:t>
    </dgm:pt>
    <dgm:pt modelId="{3B166494-7F0C-4C37-B2F6-B10577EB0E39}" type="parTrans" cxnId="{7B8484F9-CBD0-4D79-B592-FC85230CCCDA}">
      <dgm:prSet/>
      <dgm:spPr/>
      <dgm:t>
        <a:bodyPr/>
        <a:lstStyle/>
        <a:p>
          <a:endParaRPr lang="en-US"/>
        </a:p>
      </dgm:t>
    </dgm:pt>
    <dgm:pt modelId="{8BB66D31-7638-4787-B55C-FA5E34E8C71B}" type="sibTrans" cxnId="{7B8484F9-CBD0-4D79-B592-FC85230CCCDA}">
      <dgm:prSet/>
      <dgm:spPr/>
      <dgm:t>
        <a:bodyPr/>
        <a:lstStyle/>
        <a:p>
          <a:endParaRPr lang="en-US"/>
        </a:p>
      </dgm:t>
    </dgm:pt>
    <dgm:pt modelId="{F0A500D9-AD12-4C35-83A6-066809D47A7E}">
      <dgm:prSet phldrT="[Text]" custT="1"/>
      <dgm:spPr/>
      <dgm:t>
        <a:bodyPr/>
        <a:lstStyle/>
        <a:p>
          <a:r>
            <a:rPr lang="en-US" sz="1400" b="1" dirty="0"/>
            <a:t>Open Finance and Open Banking</a:t>
          </a:r>
        </a:p>
      </dgm:t>
    </dgm:pt>
    <dgm:pt modelId="{4AC7C1E5-6136-423D-8774-0A4E324159B8}" type="parTrans" cxnId="{95555AA0-E6EC-455D-96C1-DC4DC7DB771A}">
      <dgm:prSet/>
      <dgm:spPr/>
      <dgm:t>
        <a:bodyPr/>
        <a:lstStyle/>
        <a:p>
          <a:endParaRPr lang="en-US"/>
        </a:p>
      </dgm:t>
    </dgm:pt>
    <dgm:pt modelId="{0705BF62-7630-4421-803C-5AFE9FB63B76}" type="sibTrans" cxnId="{95555AA0-E6EC-455D-96C1-DC4DC7DB771A}">
      <dgm:prSet/>
      <dgm:spPr/>
      <dgm:t>
        <a:bodyPr/>
        <a:lstStyle/>
        <a:p>
          <a:endParaRPr lang="en-US"/>
        </a:p>
      </dgm:t>
    </dgm:pt>
    <dgm:pt modelId="{CD09119A-59AA-4822-9F7B-33F968185002}" type="pres">
      <dgm:prSet presAssocID="{F3026680-6436-46EF-BFE2-493D389389D5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GB"/>
        </a:p>
      </dgm:t>
    </dgm:pt>
    <dgm:pt modelId="{A2C0561C-B8D5-4042-AD97-1A3EB14207F0}" type="pres">
      <dgm:prSet presAssocID="{0F8C64F3-00EB-46BE-86EA-D24BA6157978}" presName="thickLine" presStyleLbl="alignNode1" presStyleIdx="0" presStyleCnt="1"/>
      <dgm:spPr/>
    </dgm:pt>
    <dgm:pt modelId="{364222FA-82A7-43B8-B963-C2F1C3DF88E6}" type="pres">
      <dgm:prSet presAssocID="{0F8C64F3-00EB-46BE-86EA-D24BA6157978}" presName="horz1" presStyleCnt="0"/>
      <dgm:spPr/>
    </dgm:pt>
    <dgm:pt modelId="{CFDDCCF2-9A41-447F-B42A-4C955C31F0A3}" type="pres">
      <dgm:prSet presAssocID="{0F8C64F3-00EB-46BE-86EA-D24BA6157978}" presName="tx1" presStyleLbl="revTx" presStyleIdx="0" presStyleCnt="6"/>
      <dgm:spPr/>
      <dgm:t>
        <a:bodyPr/>
        <a:lstStyle/>
        <a:p>
          <a:endParaRPr lang="en-GB"/>
        </a:p>
      </dgm:t>
    </dgm:pt>
    <dgm:pt modelId="{EA377BEC-6623-4D36-A15B-8B3DF4A9DA31}" type="pres">
      <dgm:prSet presAssocID="{0F8C64F3-00EB-46BE-86EA-D24BA6157978}" presName="vert1" presStyleCnt="0"/>
      <dgm:spPr/>
    </dgm:pt>
    <dgm:pt modelId="{A27EA9F8-F200-46E4-90B7-4D8484B1BE72}" type="pres">
      <dgm:prSet presAssocID="{4E25DC02-3072-404E-8037-37CA9971D7D3}" presName="vertSpace2a" presStyleCnt="0"/>
      <dgm:spPr/>
    </dgm:pt>
    <dgm:pt modelId="{B3B438BB-C953-4616-A87C-3F219E5B2316}" type="pres">
      <dgm:prSet presAssocID="{4E25DC02-3072-404E-8037-37CA9971D7D3}" presName="horz2" presStyleCnt="0"/>
      <dgm:spPr/>
    </dgm:pt>
    <dgm:pt modelId="{58C2514A-524B-4D86-8AE8-37C6C4851756}" type="pres">
      <dgm:prSet presAssocID="{4E25DC02-3072-404E-8037-37CA9971D7D3}" presName="horzSpace2" presStyleCnt="0"/>
      <dgm:spPr/>
    </dgm:pt>
    <dgm:pt modelId="{35AA1437-F96C-415F-A78C-FE75655D67E6}" type="pres">
      <dgm:prSet presAssocID="{4E25DC02-3072-404E-8037-37CA9971D7D3}" presName="tx2" presStyleLbl="revTx" presStyleIdx="1" presStyleCnt="6"/>
      <dgm:spPr/>
      <dgm:t>
        <a:bodyPr/>
        <a:lstStyle/>
        <a:p>
          <a:endParaRPr lang="en-GB"/>
        </a:p>
      </dgm:t>
    </dgm:pt>
    <dgm:pt modelId="{57B23EB4-B86C-4D26-B400-1C6AEACA6897}" type="pres">
      <dgm:prSet presAssocID="{4E25DC02-3072-404E-8037-37CA9971D7D3}" presName="vert2" presStyleCnt="0"/>
      <dgm:spPr/>
    </dgm:pt>
    <dgm:pt modelId="{1835BB94-BD0D-46EF-9ADC-B4EB87BA6169}" type="pres">
      <dgm:prSet presAssocID="{4E25DC02-3072-404E-8037-37CA9971D7D3}" presName="thinLine2b" presStyleLbl="callout" presStyleIdx="0" presStyleCnt="5"/>
      <dgm:spPr/>
    </dgm:pt>
    <dgm:pt modelId="{1B8A53D2-8CDC-4225-99FF-C8176187A4A8}" type="pres">
      <dgm:prSet presAssocID="{4E25DC02-3072-404E-8037-37CA9971D7D3}" presName="vertSpace2b" presStyleCnt="0"/>
      <dgm:spPr/>
    </dgm:pt>
    <dgm:pt modelId="{95EACA09-4E68-44B1-9F8C-D47DD856291C}" type="pres">
      <dgm:prSet presAssocID="{D31CEF86-97B5-4BB9-AD9A-CBF5A9787920}" presName="horz2" presStyleCnt="0"/>
      <dgm:spPr/>
    </dgm:pt>
    <dgm:pt modelId="{4FF63130-D6FC-485A-8BC4-77EA0411D5FF}" type="pres">
      <dgm:prSet presAssocID="{D31CEF86-97B5-4BB9-AD9A-CBF5A9787920}" presName="horzSpace2" presStyleCnt="0"/>
      <dgm:spPr/>
    </dgm:pt>
    <dgm:pt modelId="{8A99FABC-2425-4B60-875D-A4D14B83815B}" type="pres">
      <dgm:prSet presAssocID="{D31CEF86-97B5-4BB9-AD9A-CBF5A9787920}" presName="tx2" presStyleLbl="revTx" presStyleIdx="2" presStyleCnt="6"/>
      <dgm:spPr/>
      <dgm:t>
        <a:bodyPr/>
        <a:lstStyle/>
        <a:p>
          <a:endParaRPr lang="en-GB"/>
        </a:p>
      </dgm:t>
    </dgm:pt>
    <dgm:pt modelId="{8513FE4A-4834-471A-AB91-3D5EF0589A6C}" type="pres">
      <dgm:prSet presAssocID="{D31CEF86-97B5-4BB9-AD9A-CBF5A9787920}" presName="vert2" presStyleCnt="0"/>
      <dgm:spPr/>
    </dgm:pt>
    <dgm:pt modelId="{676608F9-3DAC-4509-8844-19FCB6FE1599}" type="pres">
      <dgm:prSet presAssocID="{D31CEF86-97B5-4BB9-AD9A-CBF5A9787920}" presName="thinLine2b" presStyleLbl="callout" presStyleIdx="1" presStyleCnt="5"/>
      <dgm:spPr/>
    </dgm:pt>
    <dgm:pt modelId="{A11F4B32-3619-4874-8A11-8EAF6EA68328}" type="pres">
      <dgm:prSet presAssocID="{D31CEF86-97B5-4BB9-AD9A-CBF5A9787920}" presName="vertSpace2b" presStyleCnt="0"/>
      <dgm:spPr/>
    </dgm:pt>
    <dgm:pt modelId="{DC387681-AC69-468B-9B6D-02C1BC3659ED}" type="pres">
      <dgm:prSet presAssocID="{4EF4C3E6-245B-4AEC-B892-45C31125AD44}" presName="horz2" presStyleCnt="0"/>
      <dgm:spPr/>
    </dgm:pt>
    <dgm:pt modelId="{4851B458-F0BC-4A9B-BDEE-DDFAFEA32A21}" type="pres">
      <dgm:prSet presAssocID="{4EF4C3E6-245B-4AEC-B892-45C31125AD44}" presName="horzSpace2" presStyleCnt="0"/>
      <dgm:spPr/>
    </dgm:pt>
    <dgm:pt modelId="{48DFC967-FCDD-4E45-B0B5-0280F6D23BF9}" type="pres">
      <dgm:prSet presAssocID="{4EF4C3E6-245B-4AEC-B892-45C31125AD44}" presName="tx2" presStyleLbl="revTx" presStyleIdx="3" presStyleCnt="6"/>
      <dgm:spPr/>
      <dgm:t>
        <a:bodyPr/>
        <a:lstStyle/>
        <a:p>
          <a:endParaRPr lang="en-GB"/>
        </a:p>
      </dgm:t>
    </dgm:pt>
    <dgm:pt modelId="{0F6FC1C1-2707-428C-8BBF-4C1B14E3B165}" type="pres">
      <dgm:prSet presAssocID="{4EF4C3E6-245B-4AEC-B892-45C31125AD44}" presName="vert2" presStyleCnt="0"/>
      <dgm:spPr/>
    </dgm:pt>
    <dgm:pt modelId="{761F1ED6-764A-4F5B-926B-0D48C18FA22D}" type="pres">
      <dgm:prSet presAssocID="{4EF4C3E6-245B-4AEC-B892-45C31125AD44}" presName="thinLine2b" presStyleLbl="callout" presStyleIdx="2" presStyleCnt="5"/>
      <dgm:spPr/>
    </dgm:pt>
    <dgm:pt modelId="{6F8AD339-7B2F-441C-8D6A-1B4F6CFFD8B5}" type="pres">
      <dgm:prSet presAssocID="{4EF4C3E6-245B-4AEC-B892-45C31125AD44}" presName="vertSpace2b" presStyleCnt="0"/>
      <dgm:spPr/>
    </dgm:pt>
    <dgm:pt modelId="{60C088EF-7805-4F12-A608-A7D8C5627380}" type="pres">
      <dgm:prSet presAssocID="{F0A500D9-AD12-4C35-83A6-066809D47A7E}" presName="horz2" presStyleCnt="0"/>
      <dgm:spPr/>
    </dgm:pt>
    <dgm:pt modelId="{0FB28E7D-8597-47EC-B85A-174341C61980}" type="pres">
      <dgm:prSet presAssocID="{F0A500D9-AD12-4C35-83A6-066809D47A7E}" presName="horzSpace2" presStyleCnt="0"/>
      <dgm:spPr/>
    </dgm:pt>
    <dgm:pt modelId="{4139BE36-7036-4A3D-942C-2E8005E082A2}" type="pres">
      <dgm:prSet presAssocID="{F0A500D9-AD12-4C35-83A6-066809D47A7E}" presName="tx2" presStyleLbl="revTx" presStyleIdx="4" presStyleCnt="6"/>
      <dgm:spPr/>
      <dgm:t>
        <a:bodyPr/>
        <a:lstStyle/>
        <a:p>
          <a:endParaRPr lang="en-GB"/>
        </a:p>
      </dgm:t>
    </dgm:pt>
    <dgm:pt modelId="{869E3480-33A5-407E-89E8-6A807C171A16}" type="pres">
      <dgm:prSet presAssocID="{F0A500D9-AD12-4C35-83A6-066809D47A7E}" presName="vert2" presStyleCnt="0"/>
      <dgm:spPr/>
    </dgm:pt>
    <dgm:pt modelId="{CE1171C2-1085-4379-BA03-09B3E70F8709}" type="pres">
      <dgm:prSet presAssocID="{F0A500D9-AD12-4C35-83A6-066809D47A7E}" presName="thinLine2b" presStyleLbl="callout" presStyleIdx="3" presStyleCnt="5"/>
      <dgm:spPr/>
    </dgm:pt>
    <dgm:pt modelId="{E4B375C3-6646-4381-9863-98E83587316D}" type="pres">
      <dgm:prSet presAssocID="{F0A500D9-AD12-4C35-83A6-066809D47A7E}" presName="vertSpace2b" presStyleCnt="0"/>
      <dgm:spPr/>
    </dgm:pt>
    <dgm:pt modelId="{315D684C-9EC7-4110-BA26-8098CC71A016}" type="pres">
      <dgm:prSet presAssocID="{5B54A84C-FA85-4AE5-A441-2C047AC31A43}" presName="horz2" presStyleCnt="0"/>
      <dgm:spPr/>
    </dgm:pt>
    <dgm:pt modelId="{EC404E1B-0AB7-4556-9DC3-4FACA9B6CC6D}" type="pres">
      <dgm:prSet presAssocID="{5B54A84C-FA85-4AE5-A441-2C047AC31A43}" presName="horzSpace2" presStyleCnt="0"/>
      <dgm:spPr/>
    </dgm:pt>
    <dgm:pt modelId="{5DB0C57C-D908-4C2D-BAEB-190C712DD20B}" type="pres">
      <dgm:prSet presAssocID="{5B54A84C-FA85-4AE5-A441-2C047AC31A43}" presName="tx2" presStyleLbl="revTx" presStyleIdx="5" presStyleCnt="6"/>
      <dgm:spPr/>
      <dgm:t>
        <a:bodyPr/>
        <a:lstStyle/>
        <a:p>
          <a:endParaRPr lang="en-GB"/>
        </a:p>
      </dgm:t>
    </dgm:pt>
    <dgm:pt modelId="{7A82F269-E8E0-49C4-A764-6AF3243DB1E5}" type="pres">
      <dgm:prSet presAssocID="{5B54A84C-FA85-4AE5-A441-2C047AC31A43}" presName="vert2" presStyleCnt="0"/>
      <dgm:spPr/>
    </dgm:pt>
    <dgm:pt modelId="{43605CB5-9B96-42F3-A0D9-4051A143C71A}" type="pres">
      <dgm:prSet presAssocID="{5B54A84C-FA85-4AE5-A441-2C047AC31A43}" presName="thinLine2b" presStyleLbl="callout" presStyleIdx="4" presStyleCnt="5"/>
      <dgm:spPr/>
    </dgm:pt>
    <dgm:pt modelId="{4EC34CAF-5274-4EBE-89F4-501785D6D23F}" type="pres">
      <dgm:prSet presAssocID="{5B54A84C-FA85-4AE5-A441-2C047AC31A43}" presName="vertSpace2b" presStyleCnt="0"/>
      <dgm:spPr/>
    </dgm:pt>
  </dgm:ptLst>
  <dgm:cxnLst>
    <dgm:cxn modelId="{0336F353-B434-46D2-A371-B8CF97ACC9F4}" type="presOf" srcId="{4E25DC02-3072-404E-8037-37CA9971D7D3}" destId="{35AA1437-F96C-415F-A78C-FE75655D67E6}" srcOrd="0" destOrd="0" presId="urn:microsoft.com/office/officeart/2008/layout/LinedList"/>
    <dgm:cxn modelId="{95555AA0-E6EC-455D-96C1-DC4DC7DB771A}" srcId="{0F8C64F3-00EB-46BE-86EA-D24BA6157978}" destId="{F0A500D9-AD12-4C35-83A6-066809D47A7E}" srcOrd="3" destOrd="0" parTransId="{4AC7C1E5-6136-423D-8774-0A4E324159B8}" sibTransId="{0705BF62-7630-4421-803C-5AFE9FB63B76}"/>
    <dgm:cxn modelId="{9430CDDB-15DB-4351-8A2C-C75F2EEADBC1}" type="presOf" srcId="{F0A500D9-AD12-4C35-83A6-066809D47A7E}" destId="{4139BE36-7036-4A3D-942C-2E8005E082A2}" srcOrd="0" destOrd="0" presId="urn:microsoft.com/office/officeart/2008/layout/LinedList"/>
    <dgm:cxn modelId="{B12AB8B6-21FC-41D7-98A7-E99A2B05D372}" type="presOf" srcId="{D31CEF86-97B5-4BB9-AD9A-CBF5A9787920}" destId="{8A99FABC-2425-4B60-875D-A4D14B83815B}" srcOrd="0" destOrd="0" presId="urn:microsoft.com/office/officeart/2008/layout/LinedList"/>
    <dgm:cxn modelId="{7B8484F9-CBD0-4D79-B592-FC85230CCCDA}" srcId="{0F8C64F3-00EB-46BE-86EA-D24BA6157978}" destId="{5B54A84C-FA85-4AE5-A441-2C047AC31A43}" srcOrd="4" destOrd="0" parTransId="{3B166494-7F0C-4C37-B2F6-B10577EB0E39}" sibTransId="{8BB66D31-7638-4787-B55C-FA5E34E8C71B}"/>
    <dgm:cxn modelId="{549FA55A-E2F8-4E7D-BD3C-C2C6590C0FB7}" srcId="{0F8C64F3-00EB-46BE-86EA-D24BA6157978}" destId="{D31CEF86-97B5-4BB9-AD9A-CBF5A9787920}" srcOrd="1" destOrd="0" parTransId="{302867A4-3576-4C69-9C22-584343605633}" sibTransId="{6563A003-23CB-4279-8B48-93F2ABC8175F}"/>
    <dgm:cxn modelId="{0C43A11F-3160-446A-AB07-0D2E4BE85804}" type="presOf" srcId="{0F8C64F3-00EB-46BE-86EA-D24BA6157978}" destId="{CFDDCCF2-9A41-447F-B42A-4C955C31F0A3}" srcOrd="0" destOrd="0" presId="urn:microsoft.com/office/officeart/2008/layout/LinedList"/>
    <dgm:cxn modelId="{9D308C24-E622-4A92-AB10-39D03019C815}" type="presOf" srcId="{5B54A84C-FA85-4AE5-A441-2C047AC31A43}" destId="{5DB0C57C-D908-4C2D-BAEB-190C712DD20B}" srcOrd="0" destOrd="0" presId="urn:microsoft.com/office/officeart/2008/layout/LinedList"/>
    <dgm:cxn modelId="{12769B97-DEE3-485D-B0DC-4E88A92E61F1}" srcId="{F3026680-6436-46EF-BFE2-493D389389D5}" destId="{0F8C64F3-00EB-46BE-86EA-D24BA6157978}" srcOrd="0" destOrd="0" parTransId="{BC06BF3D-B37B-472C-AFEB-723FEBEFC7DC}" sibTransId="{EC0C1169-FC3A-4E62-89AD-13F43479DA65}"/>
    <dgm:cxn modelId="{29FF93FC-6F24-4482-8F64-18CE9A7ECC51}" srcId="{0F8C64F3-00EB-46BE-86EA-D24BA6157978}" destId="{4EF4C3E6-245B-4AEC-B892-45C31125AD44}" srcOrd="2" destOrd="0" parTransId="{D704C0B2-2BF7-4829-A9F2-861B68091B60}" sibTransId="{AA34B214-48C0-44D3-9EBF-E70668A3DBB3}"/>
    <dgm:cxn modelId="{1420081A-69A2-4452-B357-47B2409A2AD2}" type="presOf" srcId="{4EF4C3E6-245B-4AEC-B892-45C31125AD44}" destId="{48DFC967-FCDD-4E45-B0B5-0280F6D23BF9}" srcOrd="0" destOrd="0" presId="urn:microsoft.com/office/officeart/2008/layout/LinedList"/>
    <dgm:cxn modelId="{3F4524C2-B963-43BF-9339-F01AA7F1CA24}" type="presOf" srcId="{F3026680-6436-46EF-BFE2-493D389389D5}" destId="{CD09119A-59AA-4822-9F7B-33F968185002}" srcOrd="0" destOrd="0" presId="urn:microsoft.com/office/officeart/2008/layout/LinedList"/>
    <dgm:cxn modelId="{81DBAC96-8890-4E79-A8D7-17B5D05E8F64}" srcId="{0F8C64F3-00EB-46BE-86EA-D24BA6157978}" destId="{4E25DC02-3072-404E-8037-37CA9971D7D3}" srcOrd="0" destOrd="0" parTransId="{C7972B5E-9C7E-45DB-BDEE-CCD0405013A5}" sibTransId="{D1E0B450-90D0-49E0-83FC-6DCA9343FE4C}"/>
    <dgm:cxn modelId="{9A7B833B-F690-404D-B784-3D99AEEAF812}" type="presParOf" srcId="{CD09119A-59AA-4822-9F7B-33F968185002}" destId="{A2C0561C-B8D5-4042-AD97-1A3EB14207F0}" srcOrd="0" destOrd="0" presId="urn:microsoft.com/office/officeart/2008/layout/LinedList"/>
    <dgm:cxn modelId="{44DAD2AB-8A89-4C8D-A52E-A3E9853F83D7}" type="presParOf" srcId="{CD09119A-59AA-4822-9F7B-33F968185002}" destId="{364222FA-82A7-43B8-B963-C2F1C3DF88E6}" srcOrd="1" destOrd="0" presId="urn:microsoft.com/office/officeart/2008/layout/LinedList"/>
    <dgm:cxn modelId="{1D2E3C51-FCAC-4100-9A01-B086A01B38BF}" type="presParOf" srcId="{364222FA-82A7-43B8-B963-C2F1C3DF88E6}" destId="{CFDDCCF2-9A41-447F-B42A-4C955C31F0A3}" srcOrd="0" destOrd="0" presId="urn:microsoft.com/office/officeart/2008/layout/LinedList"/>
    <dgm:cxn modelId="{08FBCD5F-E568-46C8-BE84-D231D12DBDEC}" type="presParOf" srcId="{364222FA-82A7-43B8-B963-C2F1C3DF88E6}" destId="{EA377BEC-6623-4D36-A15B-8B3DF4A9DA31}" srcOrd="1" destOrd="0" presId="urn:microsoft.com/office/officeart/2008/layout/LinedList"/>
    <dgm:cxn modelId="{CD6EC87B-E6E0-4727-B89E-004D0AB879EC}" type="presParOf" srcId="{EA377BEC-6623-4D36-A15B-8B3DF4A9DA31}" destId="{A27EA9F8-F200-46E4-90B7-4D8484B1BE72}" srcOrd="0" destOrd="0" presId="urn:microsoft.com/office/officeart/2008/layout/LinedList"/>
    <dgm:cxn modelId="{74875011-FCB0-4AC9-B036-990682E6CEEA}" type="presParOf" srcId="{EA377BEC-6623-4D36-A15B-8B3DF4A9DA31}" destId="{B3B438BB-C953-4616-A87C-3F219E5B2316}" srcOrd="1" destOrd="0" presId="urn:microsoft.com/office/officeart/2008/layout/LinedList"/>
    <dgm:cxn modelId="{88E267C8-AC76-4977-BEF1-455A1F82B991}" type="presParOf" srcId="{B3B438BB-C953-4616-A87C-3F219E5B2316}" destId="{58C2514A-524B-4D86-8AE8-37C6C4851756}" srcOrd="0" destOrd="0" presId="urn:microsoft.com/office/officeart/2008/layout/LinedList"/>
    <dgm:cxn modelId="{155CC848-272C-4DFB-B132-CE11A69AE6E3}" type="presParOf" srcId="{B3B438BB-C953-4616-A87C-3F219E5B2316}" destId="{35AA1437-F96C-415F-A78C-FE75655D67E6}" srcOrd="1" destOrd="0" presId="urn:microsoft.com/office/officeart/2008/layout/LinedList"/>
    <dgm:cxn modelId="{9C44B8CD-A3A2-44B6-9B95-6FD39988F8A3}" type="presParOf" srcId="{B3B438BB-C953-4616-A87C-3F219E5B2316}" destId="{57B23EB4-B86C-4D26-B400-1C6AEACA6897}" srcOrd="2" destOrd="0" presId="urn:microsoft.com/office/officeart/2008/layout/LinedList"/>
    <dgm:cxn modelId="{714CB3D4-F796-4705-A5FD-0B75DEB53F4D}" type="presParOf" srcId="{EA377BEC-6623-4D36-A15B-8B3DF4A9DA31}" destId="{1835BB94-BD0D-46EF-9ADC-B4EB87BA6169}" srcOrd="2" destOrd="0" presId="urn:microsoft.com/office/officeart/2008/layout/LinedList"/>
    <dgm:cxn modelId="{4237A81D-20AB-4EAF-A0E3-712B60D46D82}" type="presParOf" srcId="{EA377BEC-6623-4D36-A15B-8B3DF4A9DA31}" destId="{1B8A53D2-8CDC-4225-99FF-C8176187A4A8}" srcOrd="3" destOrd="0" presId="urn:microsoft.com/office/officeart/2008/layout/LinedList"/>
    <dgm:cxn modelId="{BEB02229-EB9D-44E7-9F90-4653E8903219}" type="presParOf" srcId="{EA377BEC-6623-4D36-A15B-8B3DF4A9DA31}" destId="{95EACA09-4E68-44B1-9F8C-D47DD856291C}" srcOrd="4" destOrd="0" presId="urn:microsoft.com/office/officeart/2008/layout/LinedList"/>
    <dgm:cxn modelId="{1E01205D-AEAD-4325-A0C6-0BC791B2411B}" type="presParOf" srcId="{95EACA09-4E68-44B1-9F8C-D47DD856291C}" destId="{4FF63130-D6FC-485A-8BC4-77EA0411D5FF}" srcOrd="0" destOrd="0" presId="urn:microsoft.com/office/officeart/2008/layout/LinedList"/>
    <dgm:cxn modelId="{2E66E3E5-62A1-4C9D-89F9-B32E5E11E3D7}" type="presParOf" srcId="{95EACA09-4E68-44B1-9F8C-D47DD856291C}" destId="{8A99FABC-2425-4B60-875D-A4D14B83815B}" srcOrd="1" destOrd="0" presId="urn:microsoft.com/office/officeart/2008/layout/LinedList"/>
    <dgm:cxn modelId="{A4000C04-D8DD-4BA4-959A-483DDCF03744}" type="presParOf" srcId="{95EACA09-4E68-44B1-9F8C-D47DD856291C}" destId="{8513FE4A-4834-471A-AB91-3D5EF0589A6C}" srcOrd="2" destOrd="0" presId="urn:microsoft.com/office/officeart/2008/layout/LinedList"/>
    <dgm:cxn modelId="{1ADF7A17-45E8-4737-8A18-149ADFA29334}" type="presParOf" srcId="{EA377BEC-6623-4D36-A15B-8B3DF4A9DA31}" destId="{676608F9-3DAC-4509-8844-19FCB6FE1599}" srcOrd="5" destOrd="0" presId="urn:microsoft.com/office/officeart/2008/layout/LinedList"/>
    <dgm:cxn modelId="{51438848-AAB0-4355-8A77-DFB3A6277E80}" type="presParOf" srcId="{EA377BEC-6623-4D36-A15B-8B3DF4A9DA31}" destId="{A11F4B32-3619-4874-8A11-8EAF6EA68328}" srcOrd="6" destOrd="0" presId="urn:microsoft.com/office/officeart/2008/layout/LinedList"/>
    <dgm:cxn modelId="{81E4D4BD-FDF0-4845-84B4-86328E677B01}" type="presParOf" srcId="{EA377BEC-6623-4D36-A15B-8B3DF4A9DA31}" destId="{DC387681-AC69-468B-9B6D-02C1BC3659ED}" srcOrd="7" destOrd="0" presId="urn:microsoft.com/office/officeart/2008/layout/LinedList"/>
    <dgm:cxn modelId="{01100DA8-A80F-4F75-8A30-49BB10C91CC8}" type="presParOf" srcId="{DC387681-AC69-468B-9B6D-02C1BC3659ED}" destId="{4851B458-F0BC-4A9B-BDEE-DDFAFEA32A21}" srcOrd="0" destOrd="0" presId="urn:microsoft.com/office/officeart/2008/layout/LinedList"/>
    <dgm:cxn modelId="{7542F197-1FA5-4E88-88A3-299597CB5FC3}" type="presParOf" srcId="{DC387681-AC69-468B-9B6D-02C1BC3659ED}" destId="{48DFC967-FCDD-4E45-B0B5-0280F6D23BF9}" srcOrd="1" destOrd="0" presId="urn:microsoft.com/office/officeart/2008/layout/LinedList"/>
    <dgm:cxn modelId="{3CD25A19-AFF3-4112-9CD1-8F0262204454}" type="presParOf" srcId="{DC387681-AC69-468B-9B6D-02C1BC3659ED}" destId="{0F6FC1C1-2707-428C-8BBF-4C1B14E3B165}" srcOrd="2" destOrd="0" presId="urn:microsoft.com/office/officeart/2008/layout/LinedList"/>
    <dgm:cxn modelId="{1FCA77B3-2D75-4BF9-B99F-30BA9F418D97}" type="presParOf" srcId="{EA377BEC-6623-4D36-A15B-8B3DF4A9DA31}" destId="{761F1ED6-764A-4F5B-926B-0D48C18FA22D}" srcOrd="8" destOrd="0" presId="urn:microsoft.com/office/officeart/2008/layout/LinedList"/>
    <dgm:cxn modelId="{297D06FF-753C-4FC5-BF74-A8BA6D2035DC}" type="presParOf" srcId="{EA377BEC-6623-4D36-A15B-8B3DF4A9DA31}" destId="{6F8AD339-7B2F-441C-8D6A-1B4F6CFFD8B5}" srcOrd="9" destOrd="0" presId="urn:microsoft.com/office/officeart/2008/layout/LinedList"/>
    <dgm:cxn modelId="{1E45EE8E-D7D9-4524-9D58-D8A25EE88D35}" type="presParOf" srcId="{EA377BEC-6623-4D36-A15B-8B3DF4A9DA31}" destId="{60C088EF-7805-4F12-A608-A7D8C5627380}" srcOrd="10" destOrd="0" presId="urn:microsoft.com/office/officeart/2008/layout/LinedList"/>
    <dgm:cxn modelId="{6C6C3116-F98B-438B-B34B-58C5749F5CBB}" type="presParOf" srcId="{60C088EF-7805-4F12-A608-A7D8C5627380}" destId="{0FB28E7D-8597-47EC-B85A-174341C61980}" srcOrd="0" destOrd="0" presId="urn:microsoft.com/office/officeart/2008/layout/LinedList"/>
    <dgm:cxn modelId="{CC392F08-EF75-47C0-9623-0D9A4B59036E}" type="presParOf" srcId="{60C088EF-7805-4F12-A608-A7D8C5627380}" destId="{4139BE36-7036-4A3D-942C-2E8005E082A2}" srcOrd="1" destOrd="0" presId="urn:microsoft.com/office/officeart/2008/layout/LinedList"/>
    <dgm:cxn modelId="{96C641CC-9886-45A4-BB02-B7F454F03CE8}" type="presParOf" srcId="{60C088EF-7805-4F12-A608-A7D8C5627380}" destId="{869E3480-33A5-407E-89E8-6A807C171A16}" srcOrd="2" destOrd="0" presId="urn:microsoft.com/office/officeart/2008/layout/LinedList"/>
    <dgm:cxn modelId="{4E1A1970-12C7-48E3-B489-C2651998D9AC}" type="presParOf" srcId="{EA377BEC-6623-4D36-A15B-8B3DF4A9DA31}" destId="{CE1171C2-1085-4379-BA03-09B3E70F8709}" srcOrd="11" destOrd="0" presId="urn:microsoft.com/office/officeart/2008/layout/LinedList"/>
    <dgm:cxn modelId="{1DC7E911-1166-4882-83DB-5E3DE3EE41F0}" type="presParOf" srcId="{EA377BEC-6623-4D36-A15B-8B3DF4A9DA31}" destId="{E4B375C3-6646-4381-9863-98E83587316D}" srcOrd="12" destOrd="0" presId="urn:microsoft.com/office/officeart/2008/layout/LinedList"/>
    <dgm:cxn modelId="{8F20D6D9-A880-4B20-858B-3F98AA80F30F}" type="presParOf" srcId="{EA377BEC-6623-4D36-A15B-8B3DF4A9DA31}" destId="{315D684C-9EC7-4110-BA26-8098CC71A016}" srcOrd="13" destOrd="0" presId="urn:microsoft.com/office/officeart/2008/layout/LinedList"/>
    <dgm:cxn modelId="{B714691B-2205-48B3-846A-052BD9032C7F}" type="presParOf" srcId="{315D684C-9EC7-4110-BA26-8098CC71A016}" destId="{EC404E1B-0AB7-4556-9DC3-4FACA9B6CC6D}" srcOrd="0" destOrd="0" presId="urn:microsoft.com/office/officeart/2008/layout/LinedList"/>
    <dgm:cxn modelId="{B16DB40D-336D-4C0C-BBB7-F472E480665C}" type="presParOf" srcId="{315D684C-9EC7-4110-BA26-8098CC71A016}" destId="{5DB0C57C-D908-4C2D-BAEB-190C712DD20B}" srcOrd="1" destOrd="0" presId="urn:microsoft.com/office/officeart/2008/layout/LinedList"/>
    <dgm:cxn modelId="{B3F4F475-87F8-4C48-B7E6-03627BC43AF0}" type="presParOf" srcId="{315D684C-9EC7-4110-BA26-8098CC71A016}" destId="{7A82F269-E8E0-49C4-A764-6AF3243DB1E5}" srcOrd="2" destOrd="0" presId="urn:microsoft.com/office/officeart/2008/layout/LinedList"/>
    <dgm:cxn modelId="{C4A0A5D7-23DA-4810-B53A-9A2C4BA87456}" type="presParOf" srcId="{EA377BEC-6623-4D36-A15B-8B3DF4A9DA31}" destId="{43605CB5-9B96-42F3-A0D9-4051A143C71A}" srcOrd="14" destOrd="0" presId="urn:microsoft.com/office/officeart/2008/layout/LinedList"/>
    <dgm:cxn modelId="{57009E10-F4BA-4BE3-946C-CED417CADDC6}" type="presParOf" srcId="{EA377BEC-6623-4D36-A15B-8B3DF4A9DA31}" destId="{4EC34CAF-5274-4EBE-89F4-501785D6D23F}" srcOrd="15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A345937-9EE8-42F1-BD67-86F6F1F7367B}" type="doc">
      <dgm:prSet loTypeId="urn:microsoft.com/office/officeart/2008/layout/Square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8CF6E83-B961-4A05-8FC1-FE677DE6892D}">
      <dgm:prSet phldrT="[Text]"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n-GB" b="1" dirty="0"/>
            <a:t>First case concluded</a:t>
          </a:r>
          <a:r>
            <a:rPr lang="en-GB" dirty="0"/>
            <a:t> in February, this is a major milestone for us</a:t>
          </a:r>
          <a:endParaRPr lang="en-US" dirty="0"/>
        </a:p>
      </dgm:t>
    </dgm:pt>
    <dgm:pt modelId="{E73C10BD-DF7D-43E0-86B6-389E89F60BB2}" type="parTrans" cxnId="{2CA446AD-06E5-4701-916E-1603710466E5}">
      <dgm:prSet/>
      <dgm:spPr/>
      <dgm:t>
        <a:bodyPr/>
        <a:lstStyle/>
        <a:p>
          <a:endParaRPr lang="en-US"/>
        </a:p>
      </dgm:t>
    </dgm:pt>
    <dgm:pt modelId="{28B83192-377D-43C7-A771-91DB3481A6DF}" type="sibTrans" cxnId="{2CA446AD-06E5-4701-916E-1603710466E5}">
      <dgm:prSet/>
      <dgm:spPr/>
      <dgm:t>
        <a:bodyPr/>
        <a:lstStyle/>
        <a:p>
          <a:endParaRPr lang="en-US"/>
        </a:p>
      </dgm:t>
    </dgm:pt>
    <dgm:pt modelId="{C441B2DA-20CB-4A61-813D-E881631E26EA}">
      <dgm:prSet/>
      <dgm:spPr/>
      <dgm:t>
        <a:bodyPr/>
        <a:lstStyle/>
        <a:p>
          <a:pPr>
            <a:buFont typeface="Courier New" panose="02070309020205020404" pitchFamily="49" charset="0"/>
            <a:buChar char="o"/>
          </a:pPr>
          <a:r>
            <a:rPr lang="en-GB" dirty="0"/>
            <a:t>One of our reasons for taking this case was because </a:t>
          </a:r>
          <a:r>
            <a:rPr lang="en-GB" b="1" dirty="0"/>
            <a:t>capital markets underpin investment</a:t>
          </a:r>
          <a:r>
            <a:rPr lang="en-GB" dirty="0"/>
            <a:t> and the ability of firms to grow and innovate and </a:t>
          </a:r>
          <a:r>
            <a:rPr lang="en-GB" b="1" dirty="0"/>
            <a:t>we are committed to supporting their proper functioning</a:t>
          </a:r>
          <a:endParaRPr lang="en-GB" dirty="0"/>
        </a:p>
      </dgm:t>
    </dgm:pt>
    <dgm:pt modelId="{057FFE22-D528-42CE-8BE6-BF6BE47D8B74}" type="parTrans" cxnId="{BDC87155-6917-443E-AA53-9886C0DDEC7E}">
      <dgm:prSet/>
      <dgm:spPr/>
      <dgm:t>
        <a:bodyPr/>
        <a:lstStyle/>
        <a:p>
          <a:endParaRPr lang="en-US"/>
        </a:p>
      </dgm:t>
    </dgm:pt>
    <dgm:pt modelId="{D476EE24-3C17-4218-A73B-00E1A4CFF22D}" type="sibTrans" cxnId="{BDC87155-6917-443E-AA53-9886C0DDEC7E}">
      <dgm:prSet/>
      <dgm:spPr/>
      <dgm:t>
        <a:bodyPr/>
        <a:lstStyle/>
        <a:p>
          <a:endParaRPr lang="en-US"/>
        </a:p>
      </dgm:t>
    </dgm:pt>
    <dgm:pt modelId="{8D3FDB5B-CAA7-4B30-BE82-C209FFA3B7F8}">
      <dgm:prSet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n-GB" dirty="0"/>
            <a:t>We have </a:t>
          </a:r>
          <a:r>
            <a:rPr lang="en-GB" b="1" dirty="0"/>
            <a:t>an active pipeline </a:t>
          </a:r>
          <a:r>
            <a:rPr lang="en-GB" dirty="0"/>
            <a:t>and </a:t>
          </a:r>
          <a:r>
            <a:rPr lang="en-GB" b="1" dirty="0"/>
            <a:t>another case open</a:t>
          </a:r>
          <a:endParaRPr lang="en-GB" dirty="0"/>
        </a:p>
      </dgm:t>
    </dgm:pt>
    <dgm:pt modelId="{6B91A850-C655-4F00-AE09-6811EE45736A}" type="parTrans" cxnId="{04E6381A-B36A-46C8-8A9B-787CED19235C}">
      <dgm:prSet/>
      <dgm:spPr/>
      <dgm:t>
        <a:bodyPr/>
        <a:lstStyle/>
        <a:p>
          <a:endParaRPr lang="en-US"/>
        </a:p>
      </dgm:t>
    </dgm:pt>
    <dgm:pt modelId="{B3E79618-B173-4369-8126-D7E43B866341}" type="sibTrans" cxnId="{04E6381A-B36A-46C8-8A9B-787CED19235C}">
      <dgm:prSet/>
      <dgm:spPr/>
      <dgm:t>
        <a:bodyPr/>
        <a:lstStyle/>
        <a:p>
          <a:endParaRPr lang="en-US"/>
        </a:p>
      </dgm:t>
    </dgm:pt>
    <dgm:pt modelId="{8B66E65F-FC4C-4D03-9F20-2218E27BB260}">
      <dgm:prSet phldrT="[Text]" custT="1"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n-US" sz="1800" b="1" dirty="0">
              <a:solidFill>
                <a:srgbClr val="701B45"/>
              </a:solidFill>
            </a:rPr>
            <a:t>Our Competition Enforcement Work </a:t>
          </a:r>
        </a:p>
      </dgm:t>
    </dgm:pt>
    <dgm:pt modelId="{7AB557F4-8CF8-4758-8F07-E8C1848A1000}" type="parTrans" cxnId="{4D9FD36D-2DBB-49A5-9EF0-296A160BC7AA}">
      <dgm:prSet/>
      <dgm:spPr/>
      <dgm:t>
        <a:bodyPr/>
        <a:lstStyle/>
        <a:p>
          <a:endParaRPr lang="en-US"/>
        </a:p>
      </dgm:t>
    </dgm:pt>
    <dgm:pt modelId="{FE4DCCFF-A838-4FAD-BFF2-868C7EBA7CC4}" type="sibTrans" cxnId="{4D9FD36D-2DBB-49A5-9EF0-296A160BC7AA}">
      <dgm:prSet/>
      <dgm:spPr/>
      <dgm:t>
        <a:bodyPr/>
        <a:lstStyle/>
        <a:p>
          <a:endParaRPr lang="en-US"/>
        </a:p>
      </dgm:t>
    </dgm:pt>
    <dgm:pt modelId="{09EED68B-2F5B-4E27-868B-779CD189502F}" type="pres">
      <dgm:prSet presAssocID="{4A345937-9EE8-42F1-BD67-86F6F1F7367B}" presName="layout" presStyleCnt="0">
        <dgm:presLayoutVars>
          <dgm:chMax/>
          <dgm:chPref/>
          <dgm:dir/>
          <dgm:resizeHandles/>
        </dgm:presLayoutVars>
      </dgm:prSet>
      <dgm:spPr/>
      <dgm:t>
        <a:bodyPr/>
        <a:lstStyle/>
        <a:p>
          <a:endParaRPr lang="en-GB"/>
        </a:p>
      </dgm:t>
    </dgm:pt>
    <dgm:pt modelId="{717ECB5F-2A42-4ACE-AABE-4734A92CFC7B}" type="pres">
      <dgm:prSet presAssocID="{8B66E65F-FC4C-4D03-9F20-2218E27BB260}" presName="root" presStyleCnt="0">
        <dgm:presLayoutVars>
          <dgm:chMax/>
          <dgm:chPref/>
        </dgm:presLayoutVars>
      </dgm:prSet>
      <dgm:spPr/>
    </dgm:pt>
    <dgm:pt modelId="{0A92BDB3-953C-4E4B-B02B-99F471C08A84}" type="pres">
      <dgm:prSet presAssocID="{8B66E65F-FC4C-4D03-9F20-2218E27BB260}" presName="rootComposite" presStyleCnt="0">
        <dgm:presLayoutVars/>
      </dgm:prSet>
      <dgm:spPr/>
    </dgm:pt>
    <dgm:pt modelId="{74EDDBDA-21C6-47D2-9205-C7FD1C8318A9}" type="pres">
      <dgm:prSet presAssocID="{8B66E65F-FC4C-4D03-9F20-2218E27BB260}" presName="ParentAccent" presStyleLbl="alignNode1" presStyleIdx="0" presStyleCnt="1"/>
      <dgm:spPr/>
    </dgm:pt>
    <dgm:pt modelId="{CCEF928B-FF68-46F4-9175-DBD3EE9DC0B3}" type="pres">
      <dgm:prSet presAssocID="{8B66E65F-FC4C-4D03-9F20-2218E27BB260}" presName="ParentSmallAccent" presStyleLbl="fgAcc1" presStyleIdx="0" presStyleCnt="1"/>
      <dgm:spPr/>
    </dgm:pt>
    <dgm:pt modelId="{7F49EE67-48CC-4B04-9F41-76064F30B0CD}" type="pres">
      <dgm:prSet presAssocID="{8B66E65F-FC4C-4D03-9F20-2218E27BB260}" presName="Parent" presStyleLbl="revTx" presStyleIdx="0" presStyleCnt="4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7209481-5A42-47B5-8300-E300D00AA893}" type="pres">
      <dgm:prSet presAssocID="{8B66E65F-FC4C-4D03-9F20-2218E27BB260}" presName="childShape" presStyleCnt="0">
        <dgm:presLayoutVars>
          <dgm:chMax val="0"/>
          <dgm:chPref val="0"/>
        </dgm:presLayoutVars>
      </dgm:prSet>
      <dgm:spPr/>
    </dgm:pt>
    <dgm:pt modelId="{79697F8B-E4F1-4BDF-87B2-19434FAF6E3D}" type="pres">
      <dgm:prSet presAssocID="{08CF6E83-B961-4A05-8FC1-FE677DE6892D}" presName="childComposite" presStyleCnt="0">
        <dgm:presLayoutVars>
          <dgm:chMax val="0"/>
          <dgm:chPref val="0"/>
        </dgm:presLayoutVars>
      </dgm:prSet>
      <dgm:spPr/>
    </dgm:pt>
    <dgm:pt modelId="{D004505C-B1F6-4D8F-90CE-DF6FF49C5489}" type="pres">
      <dgm:prSet presAssocID="{08CF6E83-B961-4A05-8FC1-FE677DE6892D}" presName="ChildAccent" presStyleLbl="solidFgAcc1" presStyleIdx="0" presStyleCnt="3"/>
      <dgm:spPr/>
    </dgm:pt>
    <dgm:pt modelId="{E89292E6-0367-4A57-8AA0-C490679EA3D1}" type="pres">
      <dgm:prSet presAssocID="{08CF6E83-B961-4A05-8FC1-FE677DE6892D}" presName="Child" presStyleLbl="revTx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61CDBBC-7D98-4EB0-8116-DC08AB398E66}" type="pres">
      <dgm:prSet presAssocID="{C441B2DA-20CB-4A61-813D-E881631E26EA}" presName="childComposite" presStyleCnt="0">
        <dgm:presLayoutVars>
          <dgm:chMax val="0"/>
          <dgm:chPref val="0"/>
        </dgm:presLayoutVars>
      </dgm:prSet>
      <dgm:spPr/>
    </dgm:pt>
    <dgm:pt modelId="{3DF7A480-A5E6-4E10-A6F5-64D3928258DD}" type="pres">
      <dgm:prSet presAssocID="{C441B2DA-20CB-4A61-813D-E881631E26EA}" presName="ChildAccent" presStyleLbl="solidFgAcc1" presStyleIdx="1" presStyleCnt="3"/>
      <dgm:spPr/>
    </dgm:pt>
    <dgm:pt modelId="{1B7A9122-797F-44EB-80EA-EF967C1F7E76}" type="pres">
      <dgm:prSet presAssocID="{C441B2DA-20CB-4A61-813D-E881631E26EA}" presName="Child" presStyleLbl="revTx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AF96F89-6551-4D41-A930-E2131AB7E32F}" type="pres">
      <dgm:prSet presAssocID="{8D3FDB5B-CAA7-4B30-BE82-C209FFA3B7F8}" presName="childComposite" presStyleCnt="0">
        <dgm:presLayoutVars>
          <dgm:chMax val="0"/>
          <dgm:chPref val="0"/>
        </dgm:presLayoutVars>
      </dgm:prSet>
      <dgm:spPr/>
    </dgm:pt>
    <dgm:pt modelId="{003D2F06-1F79-4A6A-A166-4EB0AF864E5E}" type="pres">
      <dgm:prSet presAssocID="{8D3FDB5B-CAA7-4B30-BE82-C209FFA3B7F8}" presName="ChildAccent" presStyleLbl="solidFgAcc1" presStyleIdx="2" presStyleCnt="3"/>
      <dgm:spPr/>
    </dgm:pt>
    <dgm:pt modelId="{AA13708D-2CDF-4A2E-927D-0EC2BC943576}" type="pres">
      <dgm:prSet presAssocID="{8D3FDB5B-CAA7-4B30-BE82-C209FFA3B7F8}" presName="Child" presStyleLbl="revTx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ED9C3734-38D1-4A13-B6C5-12F2BEA3725E}" type="presOf" srcId="{4A345937-9EE8-42F1-BD67-86F6F1F7367B}" destId="{09EED68B-2F5B-4E27-868B-779CD189502F}" srcOrd="0" destOrd="0" presId="urn:microsoft.com/office/officeart/2008/layout/SquareAccentList"/>
    <dgm:cxn modelId="{BDC87155-6917-443E-AA53-9886C0DDEC7E}" srcId="{8B66E65F-FC4C-4D03-9F20-2218E27BB260}" destId="{C441B2DA-20CB-4A61-813D-E881631E26EA}" srcOrd="1" destOrd="0" parTransId="{057FFE22-D528-42CE-8BE6-BF6BE47D8B74}" sibTransId="{D476EE24-3C17-4218-A73B-00E1A4CFF22D}"/>
    <dgm:cxn modelId="{778865BB-BFD7-44BF-8358-C1F52A34816B}" type="presOf" srcId="{8D3FDB5B-CAA7-4B30-BE82-C209FFA3B7F8}" destId="{AA13708D-2CDF-4A2E-927D-0EC2BC943576}" srcOrd="0" destOrd="0" presId="urn:microsoft.com/office/officeart/2008/layout/SquareAccentList"/>
    <dgm:cxn modelId="{4D9FD36D-2DBB-49A5-9EF0-296A160BC7AA}" srcId="{4A345937-9EE8-42F1-BD67-86F6F1F7367B}" destId="{8B66E65F-FC4C-4D03-9F20-2218E27BB260}" srcOrd="0" destOrd="0" parTransId="{7AB557F4-8CF8-4758-8F07-E8C1848A1000}" sibTransId="{FE4DCCFF-A838-4FAD-BFF2-868C7EBA7CC4}"/>
    <dgm:cxn modelId="{5D19C039-1243-470C-ABFA-4BDF473DEAB2}" type="presOf" srcId="{08CF6E83-B961-4A05-8FC1-FE677DE6892D}" destId="{E89292E6-0367-4A57-8AA0-C490679EA3D1}" srcOrd="0" destOrd="0" presId="urn:microsoft.com/office/officeart/2008/layout/SquareAccentList"/>
    <dgm:cxn modelId="{96374EA6-2C60-4B06-99EC-22D056B98F80}" type="presOf" srcId="{C441B2DA-20CB-4A61-813D-E881631E26EA}" destId="{1B7A9122-797F-44EB-80EA-EF967C1F7E76}" srcOrd="0" destOrd="0" presId="urn:microsoft.com/office/officeart/2008/layout/SquareAccentList"/>
    <dgm:cxn modelId="{04E6381A-B36A-46C8-8A9B-787CED19235C}" srcId="{8B66E65F-FC4C-4D03-9F20-2218E27BB260}" destId="{8D3FDB5B-CAA7-4B30-BE82-C209FFA3B7F8}" srcOrd="2" destOrd="0" parTransId="{6B91A850-C655-4F00-AE09-6811EE45736A}" sibTransId="{B3E79618-B173-4369-8126-D7E43B866341}"/>
    <dgm:cxn modelId="{2CA446AD-06E5-4701-916E-1603710466E5}" srcId="{8B66E65F-FC4C-4D03-9F20-2218E27BB260}" destId="{08CF6E83-B961-4A05-8FC1-FE677DE6892D}" srcOrd="0" destOrd="0" parTransId="{E73C10BD-DF7D-43E0-86B6-389E89F60BB2}" sibTransId="{28B83192-377D-43C7-A771-91DB3481A6DF}"/>
    <dgm:cxn modelId="{97304BD5-D176-496A-A893-AC1073C2E0BE}" type="presOf" srcId="{8B66E65F-FC4C-4D03-9F20-2218E27BB260}" destId="{7F49EE67-48CC-4B04-9F41-76064F30B0CD}" srcOrd="0" destOrd="0" presId="urn:microsoft.com/office/officeart/2008/layout/SquareAccentList"/>
    <dgm:cxn modelId="{D5E4B06E-F45D-4C7F-9E18-DEAA336A307C}" type="presParOf" srcId="{09EED68B-2F5B-4E27-868B-779CD189502F}" destId="{717ECB5F-2A42-4ACE-AABE-4734A92CFC7B}" srcOrd="0" destOrd="0" presId="urn:microsoft.com/office/officeart/2008/layout/SquareAccentList"/>
    <dgm:cxn modelId="{CFE0DF9A-EA8C-4736-A2BF-BB6EE5B37923}" type="presParOf" srcId="{717ECB5F-2A42-4ACE-AABE-4734A92CFC7B}" destId="{0A92BDB3-953C-4E4B-B02B-99F471C08A84}" srcOrd="0" destOrd="0" presId="urn:microsoft.com/office/officeart/2008/layout/SquareAccentList"/>
    <dgm:cxn modelId="{75F454B1-B18E-4C5F-93A4-99400B07CE37}" type="presParOf" srcId="{0A92BDB3-953C-4E4B-B02B-99F471C08A84}" destId="{74EDDBDA-21C6-47D2-9205-C7FD1C8318A9}" srcOrd="0" destOrd="0" presId="urn:microsoft.com/office/officeart/2008/layout/SquareAccentList"/>
    <dgm:cxn modelId="{1BB9F596-BC60-4352-B82D-2934B50BC461}" type="presParOf" srcId="{0A92BDB3-953C-4E4B-B02B-99F471C08A84}" destId="{CCEF928B-FF68-46F4-9175-DBD3EE9DC0B3}" srcOrd="1" destOrd="0" presId="urn:microsoft.com/office/officeart/2008/layout/SquareAccentList"/>
    <dgm:cxn modelId="{E4A8F755-15A3-48B6-9DE9-B0966F0F064D}" type="presParOf" srcId="{0A92BDB3-953C-4E4B-B02B-99F471C08A84}" destId="{7F49EE67-48CC-4B04-9F41-76064F30B0CD}" srcOrd="2" destOrd="0" presId="urn:microsoft.com/office/officeart/2008/layout/SquareAccentList"/>
    <dgm:cxn modelId="{EA96A793-1B4C-4CCA-89F3-571CA66A90BA}" type="presParOf" srcId="{717ECB5F-2A42-4ACE-AABE-4734A92CFC7B}" destId="{C7209481-5A42-47B5-8300-E300D00AA893}" srcOrd="1" destOrd="0" presId="urn:microsoft.com/office/officeart/2008/layout/SquareAccentList"/>
    <dgm:cxn modelId="{96EC280C-5590-4021-BD46-7B6A053DBAA5}" type="presParOf" srcId="{C7209481-5A42-47B5-8300-E300D00AA893}" destId="{79697F8B-E4F1-4BDF-87B2-19434FAF6E3D}" srcOrd="0" destOrd="0" presId="urn:microsoft.com/office/officeart/2008/layout/SquareAccentList"/>
    <dgm:cxn modelId="{4DBB5F6E-D85A-4AE4-95CC-BC6F1F6B40BE}" type="presParOf" srcId="{79697F8B-E4F1-4BDF-87B2-19434FAF6E3D}" destId="{D004505C-B1F6-4D8F-90CE-DF6FF49C5489}" srcOrd="0" destOrd="0" presId="urn:microsoft.com/office/officeart/2008/layout/SquareAccentList"/>
    <dgm:cxn modelId="{E3090B95-FC89-49AE-BAD7-4870130A8B1A}" type="presParOf" srcId="{79697F8B-E4F1-4BDF-87B2-19434FAF6E3D}" destId="{E89292E6-0367-4A57-8AA0-C490679EA3D1}" srcOrd="1" destOrd="0" presId="urn:microsoft.com/office/officeart/2008/layout/SquareAccentList"/>
    <dgm:cxn modelId="{5D3FC957-338C-4809-8EF8-D0B8973644BF}" type="presParOf" srcId="{C7209481-5A42-47B5-8300-E300D00AA893}" destId="{E61CDBBC-7D98-4EB0-8116-DC08AB398E66}" srcOrd="1" destOrd="0" presId="urn:microsoft.com/office/officeart/2008/layout/SquareAccentList"/>
    <dgm:cxn modelId="{8ECE4D65-FE0B-475E-B3B4-E97199E34F52}" type="presParOf" srcId="{E61CDBBC-7D98-4EB0-8116-DC08AB398E66}" destId="{3DF7A480-A5E6-4E10-A6F5-64D3928258DD}" srcOrd="0" destOrd="0" presId="urn:microsoft.com/office/officeart/2008/layout/SquareAccentList"/>
    <dgm:cxn modelId="{C470E611-3A03-4989-9CF7-A180D1958AA9}" type="presParOf" srcId="{E61CDBBC-7D98-4EB0-8116-DC08AB398E66}" destId="{1B7A9122-797F-44EB-80EA-EF967C1F7E76}" srcOrd="1" destOrd="0" presId="urn:microsoft.com/office/officeart/2008/layout/SquareAccentList"/>
    <dgm:cxn modelId="{9844F0D9-41B5-4B77-8F18-47ED14078CA3}" type="presParOf" srcId="{C7209481-5A42-47B5-8300-E300D00AA893}" destId="{9AF96F89-6551-4D41-A930-E2131AB7E32F}" srcOrd="2" destOrd="0" presId="urn:microsoft.com/office/officeart/2008/layout/SquareAccentList"/>
    <dgm:cxn modelId="{498FE1EF-0D05-4948-B552-31C3038B9B5F}" type="presParOf" srcId="{9AF96F89-6551-4D41-A930-E2131AB7E32F}" destId="{003D2F06-1F79-4A6A-A166-4EB0AF864E5E}" srcOrd="0" destOrd="0" presId="urn:microsoft.com/office/officeart/2008/layout/SquareAccentList"/>
    <dgm:cxn modelId="{4FE73B01-BA61-418B-A6BE-0D8AFCBFC4DF}" type="presParOf" srcId="{9AF96F89-6551-4D41-A930-E2131AB7E32F}" destId="{AA13708D-2CDF-4A2E-927D-0EC2BC943576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A345937-9EE8-42F1-BD67-86F6F1F7367B}" type="doc">
      <dgm:prSet loTypeId="urn:microsoft.com/office/officeart/2008/layout/Square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8CF6E83-B961-4A05-8FC1-FE677DE6892D}">
      <dgm:prSet phldrT="[Text]"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n-GB" dirty="0"/>
            <a:t>Concurrency allows for </a:t>
          </a:r>
          <a:r>
            <a:rPr lang="en-GB" b="1" dirty="0"/>
            <a:t>efficient case allocation</a:t>
          </a:r>
          <a:r>
            <a:rPr lang="en-GB" dirty="0"/>
            <a:t>, ensuring the </a:t>
          </a:r>
          <a:r>
            <a:rPr lang="en-GB" b="1" dirty="0"/>
            <a:t>best placed</a:t>
          </a:r>
          <a:r>
            <a:rPr lang="en-GB" dirty="0"/>
            <a:t> regulator deals with the case </a:t>
          </a:r>
          <a:endParaRPr lang="en-US" dirty="0"/>
        </a:p>
      </dgm:t>
    </dgm:pt>
    <dgm:pt modelId="{E73C10BD-DF7D-43E0-86B6-389E89F60BB2}" type="parTrans" cxnId="{2CA446AD-06E5-4701-916E-1603710466E5}">
      <dgm:prSet/>
      <dgm:spPr/>
      <dgm:t>
        <a:bodyPr/>
        <a:lstStyle/>
        <a:p>
          <a:endParaRPr lang="en-US"/>
        </a:p>
      </dgm:t>
    </dgm:pt>
    <dgm:pt modelId="{28B83192-377D-43C7-A771-91DB3481A6DF}" type="sibTrans" cxnId="{2CA446AD-06E5-4701-916E-1603710466E5}">
      <dgm:prSet/>
      <dgm:spPr/>
      <dgm:t>
        <a:bodyPr/>
        <a:lstStyle/>
        <a:p>
          <a:endParaRPr lang="en-US"/>
        </a:p>
      </dgm:t>
    </dgm:pt>
    <dgm:pt modelId="{8B66E65F-FC4C-4D03-9F20-2218E27BB260}">
      <dgm:prSet phldrT="[Text]" custT="1"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n-US" sz="1800" b="1" dirty="0">
              <a:solidFill>
                <a:srgbClr val="701B45"/>
              </a:solidFill>
            </a:rPr>
            <a:t>Concurrency Discussions with the CMA</a:t>
          </a:r>
        </a:p>
      </dgm:t>
    </dgm:pt>
    <dgm:pt modelId="{7AB557F4-8CF8-4758-8F07-E8C1848A1000}" type="parTrans" cxnId="{4D9FD36D-2DBB-49A5-9EF0-296A160BC7AA}">
      <dgm:prSet/>
      <dgm:spPr/>
      <dgm:t>
        <a:bodyPr/>
        <a:lstStyle/>
        <a:p>
          <a:endParaRPr lang="en-US"/>
        </a:p>
      </dgm:t>
    </dgm:pt>
    <dgm:pt modelId="{FE4DCCFF-A838-4FAD-BFF2-868C7EBA7CC4}" type="sibTrans" cxnId="{4D9FD36D-2DBB-49A5-9EF0-296A160BC7AA}">
      <dgm:prSet/>
      <dgm:spPr/>
      <dgm:t>
        <a:bodyPr/>
        <a:lstStyle/>
        <a:p>
          <a:endParaRPr lang="en-US"/>
        </a:p>
      </dgm:t>
    </dgm:pt>
    <dgm:pt modelId="{BEBBC857-E283-4441-8D7E-AB27515EEF92}">
      <dgm:prSet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n-GB"/>
            <a:t>Concurrency also allows for </a:t>
          </a:r>
          <a:r>
            <a:rPr lang="en-GB" b="1"/>
            <a:t>sharing knowledge and best practice</a:t>
          </a:r>
          <a:endParaRPr lang="en-GB"/>
        </a:p>
      </dgm:t>
    </dgm:pt>
    <dgm:pt modelId="{CD70731A-0C47-4C96-8E03-079F96388533}" type="parTrans" cxnId="{33F558C9-E9DC-4FD9-8EBB-399DBC5436D7}">
      <dgm:prSet/>
      <dgm:spPr/>
      <dgm:t>
        <a:bodyPr/>
        <a:lstStyle/>
        <a:p>
          <a:endParaRPr lang="en-US"/>
        </a:p>
      </dgm:t>
    </dgm:pt>
    <dgm:pt modelId="{43E3F427-67E7-459F-94B9-7D21B9A696FA}" type="sibTrans" cxnId="{33F558C9-E9DC-4FD9-8EBB-399DBC5436D7}">
      <dgm:prSet/>
      <dgm:spPr/>
      <dgm:t>
        <a:bodyPr/>
        <a:lstStyle/>
        <a:p>
          <a:endParaRPr lang="en-US"/>
        </a:p>
      </dgm:t>
    </dgm:pt>
    <dgm:pt modelId="{4897679B-9F8D-4664-A5E4-D5EF71CBA60E}">
      <dgm:prSet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n-GB"/>
            <a:t>We have always found concurrency to </a:t>
          </a:r>
          <a:r>
            <a:rPr lang="en-GB" b="1"/>
            <a:t>work well in practice</a:t>
          </a:r>
          <a:endParaRPr lang="en-GB"/>
        </a:p>
      </dgm:t>
    </dgm:pt>
    <dgm:pt modelId="{BAA1E67C-0E3B-4637-ACEE-7D1B2C085BF9}" type="parTrans" cxnId="{28920F81-6112-4DD9-81DE-D2E6392FC497}">
      <dgm:prSet/>
      <dgm:spPr/>
      <dgm:t>
        <a:bodyPr/>
        <a:lstStyle/>
        <a:p>
          <a:endParaRPr lang="en-US"/>
        </a:p>
      </dgm:t>
    </dgm:pt>
    <dgm:pt modelId="{5B914519-45C0-43D6-96BA-E9B0F0FD62EF}" type="sibTrans" cxnId="{28920F81-6112-4DD9-81DE-D2E6392FC497}">
      <dgm:prSet/>
      <dgm:spPr/>
      <dgm:t>
        <a:bodyPr/>
        <a:lstStyle/>
        <a:p>
          <a:endParaRPr lang="en-US"/>
        </a:p>
      </dgm:t>
    </dgm:pt>
    <dgm:pt modelId="{09EED68B-2F5B-4E27-868B-779CD189502F}" type="pres">
      <dgm:prSet presAssocID="{4A345937-9EE8-42F1-BD67-86F6F1F7367B}" presName="layout" presStyleCnt="0">
        <dgm:presLayoutVars>
          <dgm:chMax/>
          <dgm:chPref/>
          <dgm:dir/>
          <dgm:resizeHandles/>
        </dgm:presLayoutVars>
      </dgm:prSet>
      <dgm:spPr/>
      <dgm:t>
        <a:bodyPr/>
        <a:lstStyle/>
        <a:p>
          <a:endParaRPr lang="en-GB"/>
        </a:p>
      </dgm:t>
    </dgm:pt>
    <dgm:pt modelId="{717ECB5F-2A42-4ACE-AABE-4734A92CFC7B}" type="pres">
      <dgm:prSet presAssocID="{8B66E65F-FC4C-4D03-9F20-2218E27BB260}" presName="root" presStyleCnt="0">
        <dgm:presLayoutVars>
          <dgm:chMax/>
          <dgm:chPref/>
        </dgm:presLayoutVars>
      </dgm:prSet>
      <dgm:spPr/>
    </dgm:pt>
    <dgm:pt modelId="{0A92BDB3-953C-4E4B-B02B-99F471C08A84}" type="pres">
      <dgm:prSet presAssocID="{8B66E65F-FC4C-4D03-9F20-2218E27BB260}" presName="rootComposite" presStyleCnt="0">
        <dgm:presLayoutVars/>
      </dgm:prSet>
      <dgm:spPr/>
    </dgm:pt>
    <dgm:pt modelId="{74EDDBDA-21C6-47D2-9205-C7FD1C8318A9}" type="pres">
      <dgm:prSet presAssocID="{8B66E65F-FC4C-4D03-9F20-2218E27BB260}" presName="ParentAccent" presStyleLbl="alignNode1" presStyleIdx="0" presStyleCnt="1"/>
      <dgm:spPr/>
    </dgm:pt>
    <dgm:pt modelId="{CCEF928B-FF68-46F4-9175-DBD3EE9DC0B3}" type="pres">
      <dgm:prSet presAssocID="{8B66E65F-FC4C-4D03-9F20-2218E27BB260}" presName="ParentSmallAccent" presStyleLbl="fgAcc1" presStyleIdx="0" presStyleCnt="1"/>
      <dgm:spPr/>
    </dgm:pt>
    <dgm:pt modelId="{7F49EE67-48CC-4B04-9F41-76064F30B0CD}" type="pres">
      <dgm:prSet presAssocID="{8B66E65F-FC4C-4D03-9F20-2218E27BB260}" presName="Parent" presStyleLbl="revTx" presStyleIdx="0" presStyleCnt="4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7209481-5A42-47B5-8300-E300D00AA893}" type="pres">
      <dgm:prSet presAssocID="{8B66E65F-FC4C-4D03-9F20-2218E27BB260}" presName="childShape" presStyleCnt="0">
        <dgm:presLayoutVars>
          <dgm:chMax val="0"/>
          <dgm:chPref val="0"/>
        </dgm:presLayoutVars>
      </dgm:prSet>
      <dgm:spPr/>
    </dgm:pt>
    <dgm:pt modelId="{79697F8B-E4F1-4BDF-87B2-19434FAF6E3D}" type="pres">
      <dgm:prSet presAssocID="{08CF6E83-B961-4A05-8FC1-FE677DE6892D}" presName="childComposite" presStyleCnt="0">
        <dgm:presLayoutVars>
          <dgm:chMax val="0"/>
          <dgm:chPref val="0"/>
        </dgm:presLayoutVars>
      </dgm:prSet>
      <dgm:spPr/>
    </dgm:pt>
    <dgm:pt modelId="{D004505C-B1F6-4D8F-90CE-DF6FF49C5489}" type="pres">
      <dgm:prSet presAssocID="{08CF6E83-B961-4A05-8FC1-FE677DE6892D}" presName="ChildAccent" presStyleLbl="solidFgAcc1" presStyleIdx="0" presStyleCnt="3"/>
      <dgm:spPr/>
    </dgm:pt>
    <dgm:pt modelId="{E89292E6-0367-4A57-8AA0-C490679EA3D1}" type="pres">
      <dgm:prSet presAssocID="{08CF6E83-B961-4A05-8FC1-FE677DE6892D}" presName="Child" presStyleLbl="revTx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2821F30-3792-4895-AF56-0D72B589FF75}" type="pres">
      <dgm:prSet presAssocID="{BEBBC857-E283-4441-8D7E-AB27515EEF92}" presName="childComposite" presStyleCnt="0">
        <dgm:presLayoutVars>
          <dgm:chMax val="0"/>
          <dgm:chPref val="0"/>
        </dgm:presLayoutVars>
      </dgm:prSet>
      <dgm:spPr/>
    </dgm:pt>
    <dgm:pt modelId="{7FCB39EE-AFAC-438E-92E2-F3F0A6BAF3C4}" type="pres">
      <dgm:prSet presAssocID="{BEBBC857-E283-4441-8D7E-AB27515EEF92}" presName="ChildAccent" presStyleLbl="solidFgAcc1" presStyleIdx="1" presStyleCnt="3"/>
      <dgm:spPr/>
    </dgm:pt>
    <dgm:pt modelId="{1911F2E3-0594-46FB-843C-AA8338547095}" type="pres">
      <dgm:prSet presAssocID="{BEBBC857-E283-4441-8D7E-AB27515EEF92}" presName="Child" presStyleLbl="revTx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4754E9E-D1E9-4709-8CD9-8DDB9DEEF760}" type="pres">
      <dgm:prSet presAssocID="{4897679B-9F8D-4664-A5E4-D5EF71CBA60E}" presName="childComposite" presStyleCnt="0">
        <dgm:presLayoutVars>
          <dgm:chMax val="0"/>
          <dgm:chPref val="0"/>
        </dgm:presLayoutVars>
      </dgm:prSet>
      <dgm:spPr/>
    </dgm:pt>
    <dgm:pt modelId="{EEB7165D-8E6A-4427-9AC6-785A995FE0DA}" type="pres">
      <dgm:prSet presAssocID="{4897679B-9F8D-4664-A5E4-D5EF71CBA60E}" presName="ChildAccent" presStyleLbl="solidFgAcc1" presStyleIdx="2" presStyleCnt="3"/>
      <dgm:spPr/>
    </dgm:pt>
    <dgm:pt modelId="{3A4803B0-A2D5-4C48-AD5D-D97048BFCFDC}" type="pres">
      <dgm:prSet presAssocID="{4897679B-9F8D-4664-A5E4-D5EF71CBA60E}" presName="Child" presStyleLbl="revTx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ED9C3734-38D1-4A13-B6C5-12F2BEA3725E}" type="presOf" srcId="{4A345937-9EE8-42F1-BD67-86F6F1F7367B}" destId="{09EED68B-2F5B-4E27-868B-779CD189502F}" srcOrd="0" destOrd="0" presId="urn:microsoft.com/office/officeart/2008/layout/SquareAccentList"/>
    <dgm:cxn modelId="{4D9FD36D-2DBB-49A5-9EF0-296A160BC7AA}" srcId="{4A345937-9EE8-42F1-BD67-86F6F1F7367B}" destId="{8B66E65F-FC4C-4D03-9F20-2218E27BB260}" srcOrd="0" destOrd="0" parTransId="{7AB557F4-8CF8-4758-8F07-E8C1848A1000}" sibTransId="{FE4DCCFF-A838-4FAD-BFF2-868C7EBA7CC4}"/>
    <dgm:cxn modelId="{414263D4-1277-4C6C-926C-C5618BD3F836}" type="presOf" srcId="{BEBBC857-E283-4441-8D7E-AB27515EEF92}" destId="{1911F2E3-0594-46FB-843C-AA8338547095}" srcOrd="0" destOrd="0" presId="urn:microsoft.com/office/officeart/2008/layout/SquareAccentList"/>
    <dgm:cxn modelId="{B5A59B54-5931-45E1-A2CF-A820EBABB58C}" type="presOf" srcId="{4897679B-9F8D-4664-A5E4-D5EF71CBA60E}" destId="{3A4803B0-A2D5-4C48-AD5D-D97048BFCFDC}" srcOrd="0" destOrd="0" presId="urn:microsoft.com/office/officeart/2008/layout/SquareAccentList"/>
    <dgm:cxn modelId="{5D19C039-1243-470C-ABFA-4BDF473DEAB2}" type="presOf" srcId="{08CF6E83-B961-4A05-8FC1-FE677DE6892D}" destId="{E89292E6-0367-4A57-8AA0-C490679EA3D1}" srcOrd="0" destOrd="0" presId="urn:microsoft.com/office/officeart/2008/layout/SquareAccentList"/>
    <dgm:cxn modelId="{28920F81-6112-4DD9-81DE-D2E6392FC497}" srcId="{8B66E65F-FC4C-4D03-9F20-2218E27BB260}" destId="{4897679B-9F8D-4664-A5E4-D5EF71CBA60E}" srcOrd="2" destOrd="0" parTransId="{BAA1E67C-0E3B-4637-ACEE-7D1B2C085BF9}" sibTransId="{5B914519-45C0-43D6-96BA-E9B0F0FD62EF}"/>
    <dgm:cxn modelId="{2CA446AD-06E5-4701-916E-1603710466E5}" srcId="{8B66E65F-FC4C-4D03-9F20-2218E27BB260}" destId="{08CF6E83-B961-4A05-8FC1-FE677DE6892D}" srcOrd="0" destOrd="0" parTransId="{E73C10BD-DF7D-43E0-86B6-389E89F60BB2}" sibTransId="{28B83192-377D-43C7-A771-91DB3481A6DF}"/>
    <dgm:cxn modelId="{97304BD5-D176-496A-A893-AC1073C2E0BE}" type="presOf" srcId="{8B66E65F-FC4C-4D03-9F20-2218E27BB260}" destId="{7F49EE67-48CC-4B04-9F41-76064F30B0CD}" srcOrd="0" destOrd="0" presId="urn:microsoft.com/office/officeart/2008/layout/SquareAccentList"/>
    <dgm:cxn modelId="{33F558C9-E9DC-4FD9-8EBB-399DBC5436D7}" srcId="{8B66E65F-FC4C-4D03-9F20-2218E27BB260}" destId="{BEBBC857-E283-4441-8D7E-AB27515EEF92}" srcOrd="1" destOrd="0" parTransId="{CD70731A-0C47-4C96-8E03-079F96388533}" sibTransId="{43E3F427-67E7-459F-94B9-7D21B9A696FA}"/>
    <dgm:cxn modelId="{D5E4B06E-F45D-4C7F-9E18-DEAA336A307C}" type="presParOf" srcId="{09EED68B-2F5B-4E27-868B-779CD189502F}" destId="{717ECB5F-2A42-4ACE-AABE-4734A92CFC7B}" srcOrd="0" destOrd="0" presId="urn:microsoft.com/office/officeart/2008/layout/SquareAccentList"/>
    <dgm:cxn modelId="{CFE0DF9A-EA8C-4736-A2BF-BB6EE5B37923}" type="presParOf" srcId="{717ECB5F-2A42-4ACE-AABE-4734A92CFC7B}" destId="{0A92BDB3-953C-4E4B-B02B-99F471C08A84}" srcOrd="0" destOrd="0" presId="urn:microsoft.com/office/officeart/2008/layout/SquareAccentList"/>
    <dgm:cxn modelId="{75F454B1-B18E-4C5F-93A4-99400B07CE37}" type="presParOf" srcId="{0A92BDB3-953C-4E4B-B02B-99F471C08A84}" destId="{74EDDBDA-21C6-47D2-9205-C7FD1C8318A9}" srcOrd="0" destOrd="0" presId="urn:microsoft.com/office/officeart/2008/layout/SquareAccentList"/>
    <dgm:cxn modelId="{1BB9F596-BC60-4352-B82D-2934B50BC461}" type="presParOf" srcId="{0A92BDB3-953C-4E4B-B02B-99F471C08A84}" destId="{CCEF928B-FF68-46F4-9175-DBD3EE9DC0B3}" srcOrd="1" destOrd="0" presId="urn:microsoft.com/office/officeart/2008/layout/SquareAccentList"/>
    <dgm:cxn modelId="{E4A8F755-15A3-48B6-9DE9-B0966F0F064D}" type="presParOf" srcId="{0A92BDB3-953C-4E4B-B02B-99F471C08A84}" destId="{7F49EE67-48CC-4B04-9F41-76064F30B0CD}" srcOrd="2" destOrd="0" presId="urn:microsoft.com/office/officeart/2008/layout/SquareAccentList"/>
    <dgm:cxn modelId="{EA96A793-1B4C-4CCA-89F3-571CA66A90BA}" type="presParOf" srcId="{717ECB5F-2A42-4ACE-AABE-4734A92CFC7B}" destId="{C7209481-5A42-47B5-8300-E300D00AA893}" srcOrd="1" destOrd="0" presId="urn:microsoft.com/office/officeart/2008/layout/SquareAccentList"/>
    <dgm:cxn modelId="{96EC280C-5590-4021-BD46-7B6A053DBAA5}" type="presParOf" srcId="{C7209481-5A42-47B5-8300-E300D00AA893}" destId="{79697F8B-E4F1-4BDF-87B2-19434FAF6E3D}" srcOrd="0" destOrd="0" presId="urn:microsoft.com/office/officeart/2008/layout/SquareAccentList"/>
    <dgm:cxn modelId="{4DBB5F6E-D85A-4AE4-95CC-BC6F1F6B40BE}" type="presParOf" srcId="{79697F8B-E4F1-4BDF-87B2-19434FAF6E3D}" destId="{D004505C-B1F6-4D8F-90CE-DF6FF49C5489}" srcOrd="0" destOrd="0" presId="urn:microsoft.com/office/officeart/2008/layout/SquareAccentList"/>
    <dgm:cxn modelId="{E3090B95-FC89-49AE-BAD7-4870130A8B1A}" type="presParOf" srcId="{79697F8B-E4F1-4BDF-87B2-19434FAF6E3D}" destId="{E89292E6-0367-4A57-8AA0-C490679EA3D1}" srcOrd="1" destOrd="0" presId="urn:microsoft.com/office/officeart/2008/layout/SquareAccentList"/>
    <dgm:cxn modelId="{8546801D-EDE3-4AB9-AFC3-F7B9E18D0397}" type="presParOf" srcId="{C7209481-5A42-47B5-8300-E300D00AA893}" destId="{42821F30-3792-4895-AF56-0D72B589FF75}" srcOrd="1" destOrd="0" presId="urn:microsoft.com/office/officeart/2008/layout/SquareAccentList"/>
    <dgm:cxn modelId="{9E16A30C-3F9B-4529-A000-C4C8F5FEFD00}" type="presParOf" srcId="{42821F30-3792-4895-AF56-0D72B589FF75}" destId="{7FCB39EE-AFAC-438E-92E2-F3F0A6BAF3C4}" srcOrd="0" destOrd="0" presId="urn:microsoft.com/office/officeart/2008/layout/SquareAccentList"/>
    <dgm:cxn modelId="{BAC01B2B-BB25-40C5-92BF-4F272C7105DC}" type="presParOf" srcId="{42821F30-3792-4895-AF56-0D72B589FF75}" destId="{1911F2E3-0594-46FB-843C-AA8338547095}" srcOrd="1" destOrd="0" presId="urn:microsoft.com/office/officeart/2008/layout/SquareAccentList"/>
    <dgm:cxn modelId="{A260AFD0-736F-41AE-BCB9-20517BF51C7A}" type="presParOf" srcId="{C7209481-5A42-47B5-8300-E300D00AA893}" destId="{04754E9E-D1E9-4709-8CD9-8DDB9DEEF760}" srcOrd="2" destOrd="0" presId="urn:microsoft.com/office/officeart/2008/layout/SquareAccentList"/>
    <dgm:cxn modelId="{B831CCA8-393B-44DE-9457-19461011B12E}" type="presParOf" srcId="{04754E9E-D1E9-4709-8CD9-8DDB9DEEF760}" destId="{EEB7165D-8E6A-4427-9AC6-785A995FE0DA}" srcOrd="0" destOrd="0" presId="urn:microsoft.com/office/officeart/2008/layout/SquareAccentList"/>
    <dgm:cxn modelId="{F65CC9CC-3C59-43EB-BD31-446FAEDB4C7D}" type="presParOf" srcId="{04754E9E-D1E9-4709-8CD9-8DDB9DEEF760}" destId="{3A4803B0-A2D5-4C48-AD5D-D97048BFCFDC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A345937-9EE8-42F1-BD67-86F6F1F7367B}" type="doc">
      <dgm:prSet loTypeId="urn:microsoft.com/office/officeart/2008/layout/Square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8CF6E83-B961-4A05-8FC1-FE677DE6892D}">
      <dgm:prSet phldrT="[Text]"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n-GB" dirty="0"/>
            <a:t>We </a:t>
          </a:r>
          <a:r>
            <a:rPr lang="en-GB" b="1" dirty="0"/>
            <a:t>promote effective competition</a:t>
          </a:r>
          <a:r>
            <a:rPr lang="en-GB" dirty="0"/>
            <a:t> in financial services in </a:t>
          </a:r>
          <a:r>
            <a:rPr lang="en-GB" b="1" dirty="0"/>
            <a:t>many ways</a:t>
          </a:r>
          <a:endParaRPr lang="en-US" dirty="0"/>
        </a:p>
      </dgm:t>
    </dgm:pt>
    <dgm:pt modelId="{E73C10BD-DF7D-43E0-86B6-389E89F60BB2}" type="parTrans" cxnId="{2CA446AD-06E5-4701-916E-1603710466E5}">
      <dgm:prSet/>
      <dgm:spPr/>
      <dgm:t>
        <a:bodyPr/>
        <a:lstStyle/>
        <a:p>
          <a:endParaRPr lang="en-US"/>
        </a:p>
      </dgm:t>
    </dgm:pt>
    <dgm:pt modelId="{28B83192-377D-43C7-A771-91DB3481A6DF}" type="sibTrans" cxnId="{2CA446AD-06E5-4701-916E-1603710466E5}">
      <dgm:prSet/>
      <dgm:spPr/>
      <dgm:t>
        <a:bodyPr/>
        <a:lstStyle/>
        <a:p>
          <a:endParaRPr lang="en-US"/>
        </a:p>
      </dgm:t>
    </dgm:pt>
    <dgm:pt modelId="{8B66E65F-FC4C-4D03-9F20-2218E27BB260}">
      <dgm:prSet phldrT="[Text]" custT="1"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n-US" sz="1800" b="1" dirty="0">
              <a:solidFill>
                <a:srgbClr val="701B45"/>
              </a:solidFill>
            </a:rPr>
            <a:t>The FCA’s Market Work </a:t>
          </a:r>
        </a:p>
      </dgm:t>
    </dgm:pt>
    <dgm:pt modelId="{7AB557F4-8CF8-4758-8F07-E8C1848A1000}" type="parTrans" cxnId="{4D9FD36D-2DBB-49A5-9EF0-296A160BC7AA}">
      <dgm:prSet/>
      <dgm:spPr/>
      <dgm:t>
        <a:bodyPr/>
        <a:lstStyle/>
        <a:p>
          <a:endParaRPr lang="en-US"/>
        </a:p>
      </dgm:t>
    </dgm:pt>
    <dgm:pt modelId="{FE4DCCFF-A838-4FAD-BFF2-868C7EBA7CC4}" type="sibTrans" cxnId="{4D9FD36D-2DBB-49A5-9EF0-296A160BC7AA}">
      <dgm:prSet/>
      <dgm:spPr/>
      <dgm:t>
        <a:bodyPr/>
        <a:lstStyle/>
        <a:p>
          <a:endParaRPr lang="en-US"/>
        </a:p>
      </dgm:t>
    </dgm:pt>
    <dgm:pt modelId="{170EF9B7-FB95-4E5E-9D3D-96E456985769}">
      <dgm:prSet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n-GB" b="1"/>
            <a:t>Market studies and market reviews are among our main tools</a:t>
          </a:r>
          <a:r>
            <a:rPr lang="en-GB"/>
            <a:t> for doing this and we have considered a wide range of sectors and markets in our work</a:t>
          </a:r>
        </a:p>
      </dgm:t>
    </dgm:pt>
    <dgm:pt modelId="{9A960AEA-9417-4F50-8715-EC61BFBB26F6}" type="parTrans" cxnId="{F40E93D3-CF7B-4FA8-B787-E5AE3F045075}">
      <dgm:prSet/>
      <dgm:spPr/>
      <dgm:t>
        <a:bodyPr/>
        <a:lstStyle/>
        <a:p>
          <a:endParaRPr lang="en-US"/>
        </a:p>
      </dgm:t>
    </dgm:pt>
    <dgm:pt modelId="{90A40745-6885-40EF-926D-BF7634AD1F90}" type="sibTrans" cxnId="{F40E93D3-CF7B-4FA8-B787-E5AE3F045075}">
      <dgm:prSet/>
      <dgm:spPr/>
      <dgm:t>
        <a:bodyPr/>
        <a:lstStyle/>
        <a:p>
          <a:endParaRPr lang="en-US"/>
        </a:p>
      </dgm:t>
    </dgm:pt>
    <dgm:pt modelId="{09EED68B-2F5B-4E27-868B-779CD189502F}" type="pres">
      <dgm:prSet presAssocID="{4A345937-9EE8-42F1-BD67-86F6F1F7367B}" presName="layout" presStyleCnt="0">
        <dgm:presLayoutVars>
          <dgm:chMax/>
          <dgm:chPref/>
          <dgm:dir/>
          <dgm:resizeHandles/>
        </dgm:presLayoutVars>
      </dgm:prSet>
      <dgm:spPr/>
      <dgm:t>
        <a:bodyPr/>
        <a:lstStyle/>
        <a:p>
          <a:endParaRPr lang="en-GB"/>
        </a:p>
      </dgm:t>
    </dgm:pt>
    <dgm:pt modelId="{717ECB5F-2A42-4ACE-AABE-4734A92CFC7B}" type="pres">
      <dgm:prSet presAssocID="{8B66E65F-FC4C-4D03-9F20-2218E27BB260}" presName="root" presStyleCnt="0">
        <dgm:presLayoutVars>
          <dgm:chMax/>
          <dgm:chPref/>
        </dgm:presLayoutVars>
      </dgm:prSet>
      <dgm:spPr/>
    </dgm:pt>
    <dgm:pt modelId="{0A92BDB3-953C-4E4B-B02B-99F471C08A84}" type="pres">
      <dgm:prSet presAssocID="{8B66E65F-FC4C-4D03-9F20-2218E27BB260}" presName="rootComposite" presStyleCnt="0">
        <dgm:presLayoutVars/>
      </dgm:prSet>
      <dgm:spPr/>
    </dgm:pt>
    <dgm:pt modelId="{74EDDBDA-21C6-47D2-9205-C7FD1C8318A9}" type="pres">
      <dgm:prSet presAssocID="{8B66E65F-FC4C-4D03-9F20-2218E27BB260}" presName="ParentAccent" presStyleLbl="alignNode1" presStyleIdx="0" presStyleCnt="1"/>
      <dgm:spPr/>
    </dgm:pt>
    <dgm:pt modelId="{CCEF928B-FF68-46F4-9175-DBD3EE9DC0B3}" type="pres">
      <dgm:prSet presAssocID="{8B66E65F-FC4C-4D03-9F20-2218E27BB260}" presName="ParentSmallAccent" presStyleLbl="fgAcc1" presStyleIdx="0" presStyleCnt="1"/>
      <dgm:spPr/>
    </dgm:pt>
    <dgm:pt modelId="{7F49EE67-48CC-4B04-9F41-76064F30B0CD}" type="pres">
      <dgm:prSet presAssocID="{8B66E65F-FC4C-4D03-9F20-2218E27BB260}" presName="Parent" presStyleLbl="revTx" presStyleIdx="0" presStyleCnt="3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7209481-5A42-47B5-8300-E300D00AA893}" type="pres">
      <dgm:prSet presAssocID="{8B66E65F-FC4C-4D03-9F20-2218E27BB260}" presName="childShape" presStyleCnt="0">
        <dgm:presLayoutVars>
          <dgm:chMax val="0"/>
          <dgm:chPref val="0"/>
        </dgm:presLayoutVars>
      </dgm:prSet>
      <dgm:spPr/>
    </dgm:pt>
    <dgm:pt modelId="{79697F8B-E4F1-4BDF-87B2-19434FAF6E3D}" type="pres">
      <dgm:prSet presAssocID="{08CF6E83-B961-4A05-8FC1-FE677DE6892D}" presName="childComposite" presStyleCnt="0">
        <dgm:presLayoutVars>
          <dgm:chMax val="0"/>
          <dgm:chPref val="0"/>
        </dgm:presLayoutVars>
      </dgm:prSet>
      <dgm:spPr/>
    </dgm:pt>
    <dgm:pt modelId="{D004505C-B1F6-4D8F-90CE-DF6FF49C5489}" type="pres">
      <dgm:prSet presAssocID="{08CF6E83-B961-4A05-8FC1-FE677DE6892D}" presName="ChildAccent" presStyleLbl="solidFgAcc1" presStyleIdx="0" presStyleCnt="2"/>
      <dgm:spPr/>
    </dgm:pt>
    <dgm:pt modelId="{E89292E6-0367-4A57-8AA0-C490679EA3D1}" type="pres">
      <dgm:prSet presAssocID="{08CF6E83-B961-4A05-8FC1-FE677DE6892D}" presName="Child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DD47C77-A2DD-4C0D-B32A-6E27AFC1B9D9}" type="pres">
      <dgm:prSet presAssocID="{170EF9B7-FB95-4E5E-9D3D-96E456985769}" presName="childComposite" presStyleCnt="0">
        <dgm:presLayoutVars>
          <dgm:chMax val="0"/>
          <dgm:chPref val="0"/>
        </dgm:presLayoutVars>
      </dgm:prSet>
      <dgm:spPr/>
    </dgm:pt>
    <dgm:pt modelId="{AEA2BE8E-F4AD-43A6-A317-935F678F4911}" type="pres">
      <dgm:prSet presAssocID="{170EF9B7-FB95-4E5E-9D3D-96E456985769}" presName="ChildAccent" presStyleLbl="solidFgAcc1" presStyleIdx="1" presStyleCnt="2"/>
      <dgm:spPr/>
    </dgm:pt>
    <dgm:pt modelId="{E6D60FA2-D5D8-4EAA-8FF2-DD25D55A4F97}" type="pres">
      <dgm:prSet presAssocID="{170EF9B7-FB95-4E5E-9D3D-96E456985769}" presName="Child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ED9C3734-38D1-4A13-B6C5-12F2BEA3725E}" type="presOf" srcId="{4A345937-9EE8-42F1-BD67-86F6F1F7367B}" destId="{09EED68B-2F5B-4E27-868B-779CD189502F}" srcOrd="0" destOrd="0" presId="urn:microsoft.com/office/officeart/2008/layout/SquareAccentList"/>
    <dgm:cxn modelId="{4D9FD36D-2DBB-49A5-9EF0-296A160BC7AA}" srcId="{4A345937-9EE8-42F1-BD67-86F6F1F7367B}" destId="{8B66E65F-FC4C-4D03-9F20-2218E27BB260}" srcOrd="0" destOrd="0" parTransId="{7AB557F4-8CF8-4758-8F07-E8C1848A1000}" sibTransId="{FE4DCCFF-A838-4FAD-BFF2-868C7EBA7CC4}"/>
    <dgm:cxn modelId="{5D19C039-1243-470C-ABFA-4BDF473DEAB2}" type="presOf" srcId="{08CF6E83-B961-4A05-8FC1-FE677DE6892D}" destId="{E89292E6-0367-4A57-8AA0-C490679EA3D1}" srcOrd="0" destOrd="0" presId="urn:microsoft.com/office/officeart/2008/layout/SquareAccentList"/>
    <dgm:cxn modelId="{EBC9897E-A683-4C79-833B-2165D9BFD6E8}" type="presOf" srcId="{170EF9B7-FB95-4E5E-9D3D-96E456985769}" destId="{E6D60FA2-D5D8-4EAA-8FF2-DD25D55A4F97}" srcOrd="0" destOrd="0" presId="urn:microsoft.com/office/officeart/2008/layout/SquareAccentList"/>
    <dgm:cxn modelId="{2CA446AD-06E5-4701-916E-1603710466E5}" srcId="{8B66E65F-FC4C-4D03-9F20-2218E27BB260}" destId="{08CF6E83-B961-4A05-8FC1-FE677DE6892D}" srcOrd="0" destOrd="0" parTransId="{E73C10BD-DF7D-43E0-86B6-389E89F60BB2}" sibTransId="{28B83192-377D-43C7-A771-91DB3481A6DF}"/>
    <dgm:cxn modelId="{97304BD5-D176-496A-A893-AC1073C2E0BE}" type="presOf" srcId="{8B66E65F-FC4C-4D03-9F20-2218E27BB260}" destId="{7F49EE67-48CC-4B04-9F41-76064F30B0CD}" srcOrd="0" destOrd="0" presId="urn:microsoft.com/office/officeart/2008/layout/SquareAccentList"/>
    <dgm:cxn modelId="{F40E93D3-CF7B-4FA8-B787-E5AE3F045075}" srcId="{8B66E65F-FC4C-4D03-9F20-2218E27BB260}" destId="{170EF9B7-FB95-4E5E-9D3D-96E456985769}" srcOrd="1" destOrd="0" parTransId="{9A960AEA-9417-4F50-8715-EC61BFBB26F6}" sibTransId="{90A40745-6885-40EF-926D-BF7634AD1F90}"/>
    <dgm:cxn modelId="{D5E4B06E-F45D-4C7F-9E18-DEAA336A307C}" type="presParOf" srcId="{09EED68B-2F5B-4E27-868B-779CD189502F}" destId="{717ECB5F-2A42-4ACE-AABE-4734A92CFC7B}" srcOrd="0" destOrd="0" presId="urn:microsoft.com/office/officeart/2008/layout/SquareAccentList"/>
    <dgm:cxn modelId="{CFE0DF9A-EA8C-4736-A2BF-BB6EE5B37923}" type="presParOf" srcId="{717ECB5F-2A42-4ACE-AABE-4734A92CFC7B}" destId="{0A92BDB3-953C-4E4B-B02B-99F471C08A84}" srcOrd="0" destOrd="0" presId="urn:microsoft.com/office/officeart/2008/layout/SquareAccentList"/>
    <dgm:cxn modelId="{75F454B1-B18E-4C5F-93A4-99400B07CE37}" type="presParOf" srcId="{0A92BDB3-953C-4E4B-B02B-99F471C08A84}" destId="{74EDDBDA-21C6-47D2-9205-C7FD1C8318A9}" srcOrd="0" destOrd="0" presId="urn:microsoft.com/office/officeart/2008/layout/SquareAccentList"/>
    <dgm:cxn modelId="{1BB9F596-BC60-4352-B82D-2934B50BC461}" type="presParOf" srcId="{0A92BDB3-953C-4E4B-B02B-99F471C08A84}" destId="{CCEF928B-FF68-46F4-9175-DBD3EE9DC0B3}" srcOrd="1" destOrd="0" presId="urn:microsoft.com/office/officeart/2008/layout/SquareAccentList"/>
    <dgm:cxn modelId="{E4A8F755-15A3-48B6-9DE9-B0966F0F064D}" type="presParOf" srcId="{0A92BDB3-953C-4E4B-B02B-99F471C08A84}" destId="{7F49EE67-48CC-4B04-9F41-76064F30B0CD}" srcOrd="2" destOrd="0" presId="urn:microsoft.com/office/officeart/2008/layout/SquareAccentList"/>
    <dgm:cxn modelId="{EA96A793-1B4C-4CCA-89F3-571CA66A90BA}" type="presParOf" srcId="{717ECB5F-2A42-4ACE-AABE-4734A92CFC7B}" destId="{C7209481-5A42-47B5-8300-E300D00AA893}" srcOrd="1" destOrd="0" presId="urn:microsoft.com/office/officeart/2008/layout/SquareAccentList"/>
    <dgm:cxn modelId="{96EC280C-5590-4021-BD46-7B6A053DBAA5}" type="presParOf" srcId="{C7209481-5A42-47B5-8300-E300D00AA893}" destId="{79697F8B-E4F1-4BDF-87B2-19434FAF6E3D}" srcOrd="0" destOrd="0" presId="urn:microsoft.com/office/officeart/2008/layout/SquareAccentList"/>
    <dgm:cxn modelId="{4DBB5F6E-D85A-4AE4-95CC-BC6F1F6B40BE}" type="presParOf" srcId="{79697F8B-E4F1-4BDF-87B2-19434FAF6E3D}" destId="{D004505C-B1F6-4D8F-90CE-DF6FF49C5489}" srcOrd="0" destOrd="0" presId="urn:microsoft.com/office/officeart/2008/layout/SquareAccentList"/>
    <dgm:cxn modelId="{E3090B95-FC89-49AE-BAD7-4870130A8B1A}" type="presParOf" srcId="{79697F8B-E4F1-4BDF-87B2-19434FAF6E3D}" destId="{E89292E6-0367-4A57-8AA0-C490679EA3D1}" srcOrd="1" destOrd="0" presId="urn:microsoft.com/office/officeart/2008/layout/SquareAccentList"/>
    <dgm:cxn modelId="{322FF3D6-A2CE-4D78-B341-49BEEC9B1BB7}" type="presParOf" srcId="{C7209481-5A42-47B5-8300-E300D00AA893}" destId="{ADD47C77-A2DD-4C0D-B32A-6E27AFC1B9D9}" srcOrd="1" destOrd="0" presId="urn:microsoft.com/office/officeart/2008/layout/SquareAccentList"/>
    <dgm:cxn modelId="{AE102722-F6F9-47A6-8B5B-C88049E681D7}" type="presParOf" srcId="{ADD47C77-A2DD-4C0D-B32A-6E27AFC1B9D9}" destId="{AEA2BE8E-F4AD-43A6-A317-935F678F4911}" srcOrd="0" destOrd="0" presId="urn:microsoft.com/office/officeart/2008/layout/SquareAccentList"/>
    <dgm:cxn modelId="{BA3964B6-FC5A-469A-9616-AB8E71398484}" type="presParOf" srcId="{ADD47C77-A2DD-4C0D-B32A-6E27AFC1B9D9}" destId="{E6D60FA2-D5D8-4EAA-8FF2-DD25D55A4F97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A345937-9EE8-42F1-BD67-86F6F1F7367B}" type="doc">
      <dgm:prSet loTypeId="urn:microsoft.com/office/officeart/2008/layout/Square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8CF6E83-B961-4A05-8FC1-FE677DE6892D}">
      <dgm:prSet phldrT="[Text]"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n-GB" dirty="0"/>
            <a:t>Data and technology provide </a:t>
          </a:r>
          <a:r>
            <a:rPr lang="en-GB" b="1" dirty="0"/>
            <a:t>challenges and opportunities</a:t>
          </a:r>
          <a:endParaRPr lang="en-US" b="1" dirty="0"/>
        </a:p>
      </dgm:t>
    </dgm:pt>
    <dgm:pt modelId="{E73C10BD-DF7D-43E0-86B6-389E89F60BB2}" type="parTrans" cxnId="{2CA446AD-06E5-4701-916E-1603710466E5}">
      <dgm:prSet/>
      <dgm:spPr/>
      <dgm:t>
        <a:bodyPr/>
        <a:lstStyle/>
        <a:p>
          <a:endParaRPr lang="en-US"/>
        </a:p>
      </dgm:t>
    </dgm:pt>
    <dgm:pt modelId="{28B83192-377D-43C7-A771-91DB3481A6DF}" type="sibTrans" cxnId="{2CA446AD-06E5-4701-916E-1603710466E5}">
      <dgm:prSet/>
      <dgm:spPr/>
      <dgm:t>
        <a:bodyPr/>
        <a:lstStyle/>
        <a:p>
          <a:endParaRPr lang="en-US"/>
        </a:p>
      </dgm:t>
    </dgm:pt>
    <dgm:pt modelId="{8B66E65F-FC4C-4D03-9F20-2218E27BB260}">
      <dgm:prSet phldrT="[Text]" custT="1"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n-US" sz="1800" b="1" dirty="0">
              <a:solidFill>
                <a:srgbClr val="701B45"/>
              </a:solidFill>
            </a:rPr>
            <a:t>Open Banking and Open Finance </a:t>
          </a:r>
        </a:p>
      </dgm:t>
    </dgm:pt>
    <dgm:pt modelId="{7AB557F4-8CF8-4758-8F07-E8C1848A1000}" type="parTrans" cxnId="{4D9FD36D-2DBB-49A5-9EF0-296A160BC7AA}">
      <dgm:prSet/>
      <dgm:spPr/>
      <dgm:t>
        <a:bodyPr/>
        <a:lstStyle/>
        <a:p>
          <a:endParaRPr lang="en-US"/>
        </a:p>
      </dgm:t>
    </dgm:pt>
    <dgm:pt modelId="{FE4DCCFF-A838-4FAD-BFF2-868C7EBA7CC4}" type="sibTrans" cxnId="{4D9FD36D-2DBB-49A5-9EF0-296A160BC7AA}">
      <dgm:prSet/>
      <dgm:spPr/>
      <dgm:t>
        <a:bodyPr/>
        <a:lstStyle/>
        <a:p>
          <a:endParaRPr lang="en-US"/>
        </a:p>
      </dgm:t>
    </dgm:pt>
    <dgm:pt modelId="{170EF9B7-FB95-4E5E-9D3D-96E456985769}">
      <dgm:prSet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n-GB" dirty="0"/>
            <a:t>Our </a:t>
          </a:r>
          <a:r>
            <a:rPr lang="en-GB" b="1" dirty="0"/>
            <a:t>Open Finance</a:t>
          </a:r>
          <a:r>
            <a:rPr lang="en-GB" dirty="0"/>
            <a:t> initiatives have a core competition component: seeking to ensure markets are open while making sure innovation takes place</a:t>
          </a:r>
        </a:p>
      </dgm:t>
    </dgm:pt>
    <dgm:pt modelId="{9A960AEA-9417-4F50-8715-EC61BFBB26F6}" type="parTrans" cxnId="{F40E93D3-CF7B-4FA8-B787-E5AE3F045075}">
      <dgm:prSet/>
      <dgm:spPr/>
      <dgm:t>
        <a:bodyPr/>
        <a:lstStyle/>
        <a:p>
          <a:endParaRPr lang="en-US"/>
        </a:p>
      </dgm:t>
    </dgm:pt>
    <dgm:pt modelId="{90A40745-6885-40EF-926D-BF7634AD1F90}" type="sibTrans" cxnId="{F40E93D3-CF7B-4FA8-B787-E5AE3F045075}">
      <dgm:prSet/>
      <dgm:spPr/>
      <dgm:t>
        <a:bodyPr/>
        <a:lstStyle/>
        <a:p>
          <a:endParaRPr lang="en-US"/>
        </a:p>
      </dgm:t>
    </dgm:pt>
    <dgm:pt modelId="{A4F856FA-2353-4AE7-9614-2F43306CF248}">
      <dgm:prSet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n-GB" dirty="0"/>
            <a:t>Key challenges include </a:t>
          </a:r>
          <a:r>
            <a:rPr lang="en-GB" b="1" dirty="0"/>
            <a:t>ethics</a:t>
          </a:r>
          <a:r>
            <a:rPr lang="en-GB" dirty="0"/>
            <a:t>, </a:t>
          </a:r>
          <a:r>
            <a:rPr lang="en-GB" b="1" dirty="0"/>
            <a:t>security</a:t>
          </a:r>
          <a:r>
            <a:rPr lang="en-GB" dirty="0"/>
            <a:t> of data, and challenging customer </a:t>
          </a:r>
          <a:r>
            <a:rPr lang="en-GB" b="1" dirty="0"/>
            <a:t>inertia</a:t>
          </a:r>
        </a:p>
      </dgm:t>
    </dgm:pt>
    <dgm:pt modelId="{8E698362-5F4C-4D03-847B-9740C59BA348}" type="parTrans" cxnId="{83739D37-D0A4-4096-8AFF-FDBC1AAEB246}">
      <dgm:prSet/>
      <dgm:spPr/>
      <dgm:t>
        <a:bodyPr/>
        <a:lstStyle/>
        <a:p>
          <a:endParaRPr lang="en-US"/>
        </a:p>
      </dgm:t>
    </dgm:pt>
    <dgm:pt modelId="{7B0D14A4-693B-4680-97C1-A981923145C7}" type="sibTrans" cxnId="{83739D37-D0A4-4096-8AFF-FDBC1AAEB246}">
      <dgm:prSet/>
      <dgm:spPr/>
      <dgm:t>
        <a:bodyPr/>
        <a:lstStyle/>
        <a:p>
          <a:endParaRPr lang="en-US"/>
        </a:p>
      </dgm:t>
    </dgm:pt>
    <dgm:pt modelId="{09EED68B-2F5B-4E27-868B-779CD189502F}" type="pres">
      <dgm:prSet presAssocID="{4A345937-9EE8-42F1-BD67-86F6F1F7367B}" presName="layout" presStyleCnt="0">
        <dgm:presLayoutVars>
          <dgm:chMax/>
          <dgm:chPref/>
          <dgm:dir/>
          <dgm:resizeHandles/>
        </dgm:presLayoutVars>
      </dgm:prSet>
      <dgm:spPr/>
      <dgm:t>
        <a:bodyPr/>
        <a:lstStyle/>
        <a:p>
          <a:endParaRPr lang="en-GB"/>
        </a:p>
      </dgm:t>
    </dgm:pt>
    <dgm:pt modelId="{717ECB5F-2A42-4ACE-AABE-4734A92CFC7B}" type="pres">
      <dgm:prSet presAssocID="{8B66E65F-FC4C-4D03-9F20-2218E27BB260}" presName="root" presStyleCnt="0">
        <dgm:presLayoutVars>
          <dgm:chMax/>
          <dgm:chPref/>
        </dgm:presLayoutVars>
      </dgm:prSet>
      <dgm:spPr/>
    </dgm:pt>
    <dgm:pt modelId="{0A92BDB3-953C-4E4B-B02B-99F471C08A84}" type="pres">
      <dgm:prSet presAssocID="{8B66E65F-FC4C-4D03-9F20-2218E27BB260}" presName="rootComposite" presStyleCnt="0">
        <dgm:presLayoutVars/>
      </dgm:prSet>
      <dgm:spPr/>
    </dgm:pt>
    <dgm:pt modelId="{74EDDBDA-21C6-47D2-9205-C7FD1C8318A9}" type="pres">
      <dgm:prSet presAssocID="{8B66E65F-FC4C-4D03-9F20-2218E27BB260}" presName="ParentAccent" presStyleLbl="alignNode1" presStyleIdx="0" presStyleCnt="1"/>
      <dgm:spPr/>
    </dgm:pt>
    <dgm:pt modelId="{CCEF928B-FF68-46F4-9175-DBD3EE9DC0B3}" type="pres">
      <dgm:prSet presAssocID="{8B66E65F-FC4C-4D03-9F20-2218E27BB260}" presName="ParentSmallAccent" presStyleLbl="fgAcc1" presStyleIdx="0" presStyleCnt="1"/>
      <dgm:spPr/>
    </dgm:pt>
    <dgm:pt modelId="{7F49EE67-48CC-4B04-9F41-76064F30B0CD}" type="pres">
      <dgm:prSet presAssocID="{8B66E65F-FC4C-4D03-9F20-2218E27BB260}" presName="Parent" presStyleLbl="revTx" presStyleIdx="0" presStyleCnt="4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7209481-5A42-47B5-8300-E300D00AA893}" type="pres">
      <dgm:prSet presAssocID="{8B66E65F-FC4C-4D03-9F20-2218E27BB260}" presName="childShape" presStyleCnt="0">
        <dgm:presLayoutVars>
          <dgm:chMax val="0"/>
          <dgm:chPref val="0"/>
        </dgm:presLayoutVars>
      </dgm:prSet>
      <dgm:spPr/>
    </dgm:pt>
    <dgm:pt modelId="{79697F8B-E4F1-4BDF-87B2-19434FAF6E3D}" type="pres">
      <dgm:prSet presAssocID="{08CF6E83-B961-4A05-8FC1-FE677DE6892D}" presName="childComposite" presStyleCnt="0">
        <dgm:presLayoutVars>
          <dgm:chMax val="0"/>
          <dgm:chPref val="0"/>
        </dgm:presLayoutVars>
      </dgm:prSet>
      <dgm:spPr/>
    </dgm:pt>
    <dgm:pt modelId="{D004505C-B1F6-4D8F-90CE-DF6FF49C5489}" type="pres">
      <dgm:prSet presAssocID="{08CF6E83-B961-4A05-8FC1-FE677DE6892D}" presName="ChildAccent" presStyleLbl="solidFgAcc1" presStyleIdx="0" presStyleCnt="3"/>
      <dgm:spPr/>
    </dgm:pt>
    <dgm:pt modelId="{E89292E6-0367-4A57-8AA0-C490679EA3D1}" type="pres">
      <dgm:prSet presAssocID="{08CF6E83-B961-4A05-8FC1-FE677DE6892D}" presName="Child" presStyleLbl="revTx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DD47C77-A2DD-4C0D-B32A-6E27AFC1B9D9}" type="pres">
      <dgm:prSet presAssocID="{170EF9B7-FB95-4E5E-9D3D-96E456985769}" presName="childComposite" presStyleCnt="0">
        <dgm:presLayoutVars>
          <dgm:chMax val="0"/>
          <dgm:chPref val="0"/>
        </dgm:presLayoutVars>
      </dgm:prSet>
      <dgm:spPr/>
    </dgm:pt>
    <dgm:pt modelId="{AEA2BE8E-F4AD-43A6-A317-935F678F4911}" type="pres">
      <dgm:prSet presAssocID="{170EF9B7-FB95-4E5E-9D3D-96E456985769}" presName="ChildAccent" presStyleLbl="solidFgAcc1" presStyleIdx="1" presStyleCnt="3"/>
      <dgm:spPr/>
    </dgm:pt>
    <dgm:pt modelId="{E6D60FA2-D5D8-4EAA-8FF2-DD25D55A4F97}" type="pres">
      <dgm:prSet presAssocID="{170EF9B7-FB95-4E5E-9D3D-96E456985769}" presName="Child" presStyleLbl="revTx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F24B70A-8E0C-4856-BA06-8F02E4F3EDD7}" type="pres">
      <dgm:prSet presAssocID="{A4F856FA-2353-4AE7-9614-2F43306CF248}" presName="childComposite" presStyleCnt="0">
        <dgm:presLayoutVars>
          <dgm:chMax val="0"/>
          <dgm:chPref val="0"/>
        </dgm:presLayoutVars>
      </dgm:prSet>
      <dgm:spPr/>
    </dgm:pt>
    <dgm:pt modelId="{20EB3CF6-32BD-4085-94F4-301063F7FF0A}" type="pres">
      <dgm:prSet presAssocID="{A4F856FA-2353-4AE7-9614-2F43306CF248}" presName="ChildAccent" presStyleLbl="solidFgAcc1" presStyleIdx="2" presStyleCnt="3"/>
      <dgm:spPr/>
    </dgm:pt>
    <dgm:pt modelId="{A62F520A-C1B4-4228-86DF-95F9F155AA77}" type="pres">
      <dgm:prSet presAssocID="{A4F856FA-2353-4AE7-9614-2F43306CF248}" presName="Child" presStyleLbl="revTx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ED9C3734-38D1-4A13-B6C5-12F2BEA3725E}" type="presOf" srcId="{4A345937-9EE8-42F1-BD67-86F6F1F7367B}" destId="{09EED68B-2F5B-4E27-868B-779CD189502F}" srcOrd="0" destOrd="0" presId="urn:microsoft.com/office/officeart/2008/layout/SquareAccentList"/>
    <dgm:cxn modelId="{4D9FD36D-2DBB-49A5-9EF0-296A160BC7AA}" srcId="{4A345937-9EE8-42F1-BD67-86F6F1F7367B}" destId="{8B66E65F-FC4C-4D03-9F20-2218E27BB260}" srcOrd="0" destOrd="0" parTransId="{7AB557F4-8CF8-4758-8F07-E8C1848A1000}" sibTransId="{FE4DCCFF-A838-4FAD-BFF2-868C7EBA7CC4}"/>
    <dgm:cxn modelId="{2926B0EC-AB34-4181-BD0A-D92BBDF5F6DB}" type="presOf" srcId="{A4F856FA-2353-4AE7-9614-2F43306CF248}" destId="{A62F520A-C1B4-4228-86DF-95F9F155AA77}" srcOrd="0" destOrd="0" presId="urn:microsoft.com/office/officeart/2008/layout/SquareAccentList"/>
    <dgm:cxn modelId="{83739D37-D0A4-4096-8AFF-FDBC1AAEB246}" srcId="{8B66E65F-FC4C-4D03-9F20-2218E27BB260}" destId="{A4F856FA-2353-4AE7-9614-2F43306CF248}" srcOrd="2" destOrd="0" parTransId="{8E698362-5F4C-4D03-847B-9740C59BA348}" sibTransId="{7B0D14A4-693B-4680-97C1-A981923145C7}"/>
    <dgm:cxn modelId="{5D19C039-1243-470C-ABFA-4BDF473DEAB2}" type="presOf" srcId="{08CF6E83-B961-4A05-8FC1-FE677DE6892D}" destId="{E89292E6-0367-4A57-8AA0-C490679EA3D1}" srcOrd="0" destOrd="0" presId="urn:microsoft.com/office/officeart/2008/layout/SquareAccentList"/>
    <dgm:cxn modelId="{EBC9897E-A683-4C79-833B-2165D9BFD6E8}" type="presOf" srcId="{170EF9B7-FB95-4E5E-9D3D-96E456985769}" destId="{E6D60FA2-D5D8-4EAA-8FF2-DD25D55A4F97}" srcOrd="0" destOrd="0" presId="urn:microsoft.com/office/officeart/2008/layout/SquareAccentList"/>
    <dgm:cxn modelId="{2CA446AD-06E5-4701-916E-1603710466E5}" srcId="{8B66E65F-FC4C-4D03-9F20-2218E27BB260}" destId="{08CF6E83-B961-4A05-8FC1-FE677DE6892D}" srcOrd="0" destOrd="0" parTransId="{E73C10BD-DF7D-43E0-86B6-389E89F60BB2}" sibTransId="{28B83192-377D-43C7-A771-91DB3481A6DF}"/>
    <dgm:cxn modelId="{97304BD5-D176-496A-A893-AC1073C2E0BE}" type="presOf" srcId="{8B66E65F-FC4C-4D03-9F20-2218E27BB260}" destId="{7F49EE67-48CC-4B04-9F41-76064F30B0CD}" srcOrd="0" destOrd="0" presId="urn:microsoft.com/office/officeart/2008/layout/SquareAccentList"/>
    <dgm:cxn modelId="{F40E93D3-CF7B-4FA8-B787-E5AE3F045075}" srcId="{8B66E65F-FC4C-4D03-9F20-2218E27BB260}" destId="{170EF9B7-FB95-4E5E-9D3D-96E456985769}" srcOrd="1" destOrd="0" parTransId="{9A960AEA-9417-4F50-8715-EC61BFBB26F6}" sibTransId="{90A40745-6885-40EF-926D-BF7634AD1F90}"/>
    <dgm:cxn modelId="{D5E4B06E-F45D-4C7F-9E18-DEAA336A307C}" type="presParOf" srcId="{09EED68B-2F5B-4E27-868B-779CD189502F}" destId="{717ECB5F-2A42-4ACE-AABE-4734A92CFC7B}" srcOrd="0" destOrd="0" presId="urn:microsoft.com/office/officeart/2008/layout/SquareAccentList"/>
    <dgm:cxn modelId="{CFE0DF9A-EA8C-4736-A2BF-BB6EE5B37923}" type="presParOf" srcId="{717ECB5F-2A42-4ACE-AABE-4734A92CFC7B}" destId="{0A92BDB3-953C-4E4B-B02B-99F471C08A84}" srcOrd="0" destOrd="0" presId="urn:microsoft.com/office/officeart/2008/layout/SquareAccentList"/>
    <dgm:cxn modelId="{75F454B1-B18E-4C5F-93A4-99400B07CE37}" type="presParOf" srcId="{0A92BDB3-953C-4E4B-B02B-99F471C08A84}" destId="{74EDDBDA-21C6-47D2-9205-C7FD1C8318A9}" srcOrd="0" destOrd="0" presId="urn:microsoft.com/office/officeart/2008/layout/SquareAccentList"/>
    <dgm:cxn modelId="{1BB9F596-BC60-4352-B82D-2934B50BC461}" type="presParOf" srcId="{0A92BDB3-953C-4E4B-B02B-99F471C08A84}" destId="{CCEF928B-FF68-46F4-9175-DBD3EE9DC0B3}" srcOrd="1" destOrd="0" presId="urn:microsoft.com/office/officeart/2008/layout/SquareAccentList"/>
    <dgm:cxn modelId="{E4A8F755-15A3-48B6-9DE9-B0966F0F064D}" type="presParOf" srcId="{0A92BDB3-953C-4E4B-B02B-99F471C08A84}" destId="{7F49EE67-48CC-4B04-9F41-76064F30B0CD}" srcOrd="2" destOrd="0" presId="urn:microsoft.com/office/officeart/2008/layout/SquareAccentList"/>
    <dgm:cxn modelId="{EA96A793-1B4C-4CCA-89F3-571CA66A90BA}" type="presParOf" srcId="{717ECB5F-2A42-4ACE-AABE-4734A92CFC7B}" destId="{C7209481-5A42-47B5-8300-E300D00AA893}" srcOrd="1" destOrd="0" presId="urn:microsoft.com/office/officeart/2008/layout/SquareAccentList"/>
    <dgm:cxn modelId="{96EC280C-5590-4021-BD46-7B6A053DBAA5}" type="presParOf" srcId="{C7209481-5A42-47B5-8300-E300D00AA893}" destId="{79697F8B-E4F1-4BDF-87B2-19434FAF6E3D}" srcOrd="0" destOrd="0" presId="urn:microsoft.com/office/officeart/2008/layout/SquareAccentList"/>
    <dgm:cxn modelId="{4DBB5F6E-D85A-4AE4-95CC-BC6F1F6B40BE}" type="presParOf" srcId="{79697F8B-E4F1-4BDF-87B2-19434FAF6E3D}" destId="{D004505C-B1F6-4D8F-90CE-DF6FF49C5489}" srcOrd="0" destOrd="0" presId="urn:microsoft.com/office/officeart/2008/layout/SquareAccentList"/>
    <dgm:cxn modelId="{E3090B95-FC89-49AE-BAD7-4870130A8B1A}" type="presParOf" srcId="{79697F8B-E4F1-4BDF-87B2-19434FAF6E3D}" destId="{E89292E6-0367-4A57-8AA0-C490679EA3D1}" srcOrd="1" destOrd="0" presId="urn:microsoft.com/office/officeart/2008/layout/SquareAccentList"/>
    <dgm:cxn modelId="{322FF3D6-A2CE-4D78-B341-49BEEC9B1BB7}" type="presParOf" srcId="{C7209481-5A42-47B5-8300-E300D00AA893}" destId="{ADD47C77-A2DD-4C0D-B32A-6E27AFC1B9D9}" srcOrd="1" destOrd="0" presId="urn:microsoft.com/office/officeart/2008/layout/SquareAccentList"/>
    <dgm:cxn modelId="{AE102722-F6F9-47A6-8B5B-C88049E681D7}" type="presParOf" srcId="{ADD47C77-A2DD-4C0D-B32A-6E27AFC1B9D9}" destId="{AEA2BE8E-F4AD-43A6-A317-935F678F4911}" srcOrd="0" destOrd="0" presId="urn:microsoft.com/office/officeart/2008/layout/SquareAccentList"/>
    <dgm:cxn modelId="{BA3964B6-FC5A-469A-9616-AB8E71398484}" type="presParOf" srcId="{ADD47C77-A2DD-4C0D-B32A-6E27AFC1B9D9}" destId="{E6D60FA2-D5D8-4EAA-8FF2-DD25D55A4F97}" srcOrd="1" destOrd="0" presId="urn:microsoft.com/office/officeart/2008/layout/SquareAccentList"/>
    <dgm:cxn modelId="{43CED428-537C-4EDC-B9A3-3D6C529B0647}" type="presParOf" srcId="{C7209481-5A42-47B5-8300-E300D00AA893}" destId="{5F24B70A-8E0C-4856-BA06-8F02E4F3EDD7}" srcOrd="2" destOrd="0" presId="urn:microsoft.com/office/officeart/2008/layout/SquareAccentList"/>
    <dgm:cxn modelId="{F0A9F55A-6D44-4300-8DFA-2D8C32846046}" type="presParOf" srcId="{5F24B70A-8E0C-4856-BA06-8F02E4F3EDD7}" destId="{20EB3CF6-32BD-4085-94F4-301063F7FF0A}" srcOrd="0" destOrd="0" presId="urn:microsoft.com/office/officeart/2008/layout/SquareAccentList"/>
    <dgm:cxn modelId="{A720D8D6-E7A0-4416-94AC-73F51BF53A12}" type="presParOf" srcId="{5F24B70A-8E0C-4856-BA06-8F02E4F3EDD7}" destId="{A62F520A-C1B4-4228-86DF-95F9F155AA77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A345937-9EE8-42F1-BD67-86F6F1F7367B}" type="doc">
      <dgm:prSet loTypeId="urn:microsoft.com/office/officeart/2008/layout/Square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8CF6E83-B961-4A05-8FC1-FE677DE6892D}">
      <dgm:prSet phldrT="[Text]"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n-GB" dirty="0"/>
            <a:t>We act </a:t>
          </a:r>
          <a:r>
            <a:rPr lang="en-GB" b="1" dirty="0"/>
            <a:t>in the public interest</a:t>
          </a:r>
          <a:endParaRPr lang="en-US" b="1" dirty="0"/>
        </a:p>
      </dgm:t>
    </dgm:pt>
    <dgm:pt modelId="{E73C10BD-DF7D-43E0-86B6-389E89F60BB2}" type="parTrans" cxnId="{2CA446AD-06E5-4701-916E-1603710466E5}">
      <dgm:prSet/>
      <dgm:spPr/>
      <dgm:t>
        <a:bodyPr/>
        <a:lstStyle/>
        <a:p>
          <a:endParaRPr lang="en-US"/>
        </a:p>
      </dgm:t>
    </dgm:pt>
    <dgm:pt modelId="{28B83192-377D-43C7-A771-91DB3481A6DF}" type="sibTrans" cxnId="{2CA446AD-06E5-4701-916E-1603710466E5}">
      <dgm:prSet/>
      <dgm:spPr/>
      <dgm:t>
        <a:bodyPr/>
        <a:lstStyle/>
        <a:p>
          <a:endParaRPr lang="en-US"/>
        </a:p>
      </dgm:t>
    </dgm:pt>
    <dgm:pt modelId="{8B66E65F-FC4C-4D03-9F20-2218E27BB260}">
      <dgm:prSet phldrT="[Text]" custT="1"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n-US" sz="1800" b="1" dirty="0">
              <a:solidFill>
                <a:srgbClr val="701B45"/>
              </a:solidFill>
            </a:rPr>
            <a:t>The Future of Financial Conduct Regulation</a:t>
          </a:r>
        </a:p>
      </dgm:t>
    </dgm:pt>
    <dgm:pt modelId="{7AB557F4-8CF8-4758-8F07-E8C1848A1000}" type="parTrans" cxnId="{4D9FD36D-2DBB-49A5-9EF0-296A160BC7AA}">
      <dgm:prSet/>
      <dgm:spPr/>
      <dgm:t>
        <a:bodyPr/>
        <a:lstStyle/>
        <a:p>
          <a:endParaRPr lang="en-US"/>
        </a:p>
      </dgm:t>
    </dgm:pt>
    <dgm:pt modelId="{FE4DCCFF-A838-4FAD-BFF2-868C7EBA7CC4}" type="sibTrans" cxnId="{4D9FD36D-2DBB-49A5-9EF0-296A160BC7AA}">
      <dgm:prSet/>
      <dgm:spPr/>
      <dgm:t>
        <a:bodyPr/>
        <a:lstStyle/>
        <a:p>
          <a:endParaRPr lang="en-US"/>
        </a:p>
      </dgm:t>
    </dgm:pt>
    <dgm:pt modelId="{170EF9B7-FB95-4E5E-9D3D-96E456985769}">
      <dgm:prSet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n-GB" b="0" dirty="0"/>
            <a:t>We need to think about the purpose of </a:t>
          </a:r>
          <a:r>
            <a:rPr lang="en-GB" b="1" dirty="0"/>
            <a:t>regulation and competition </a:t>
          </a:r>
          <a:r>
            <a:rPr lang="en-GB" b="0" dirty="0"/>
            <a:t>in bringing about </a:t>
          </a:r>
          <a:r>
            <a:rPr lang="en-GB" b="1" dirty="0"/>
            <a:t>fair outcomes</a:t>
          </a:r>
        </a:p>
      </dgm:t>
    </dgm:pt>
    <dgm:pt modelId="{9A960AEA-9417-4F50-8715-EC61BFBB26F6}" type="parTrans" cxnId="{F40E93D3-CF7B-4FA8-B787-E5AE3F045075}">
      <dgm:prSet/>
      <dgm:spPr/>
      <dgm:t>
        <a:bodyPr/>
        <a:lstStyle/>
        <a:p>
          <a:endParaRPr lang="en-US"/>
        </a:p>
      </dgm:t>
    </dgm:pt>
    <dgm:pt modelId="{90A40745-6885-40EF-926D-BF7634AD1F90}" type="sibTrans" cxnId="{F40E93D3-CF7B-4FA8-B787-E5AE3F045075}">
      <dgm:prSet/>
      <dgm:spPr/>
      <dgm:t>
        <a:bodyPr/>
        <a:lstStyle/>
        <a:p>
          <a:endParaRPr lang="en-US"/>
        </a:p>
      </dgm:t>
    </dgm:pt>
    <dgm:pt modelId="{4D323C96-A280-4141-9BAB-0441EFB8B542}">
      <dgm:prSet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n-GB" b="0" dirty="0"/>
            <a:t>The FCA has </a:t>
          </a:r>
          <a:r>
            <a:rPr lang="en-GB" b="1" dirty="0"/>
            <a:t>initiated this debate</a:t>
          </a:r>
        </a:p>
      </dgm:t>
    </dgm:pt>
    <dgm:pt modelId="{B35843FC-4F2F-494D-A345-854FB776E3D6}" type="parTrans" cxnId="{9DB8256C-2BFB-4DA8-9934-FE335EE8092B}">
      <dgm:prSet/>
      <dgm:spPr/>
      <dgm:t>
        <a:bodyPr/>
        <a:lstStyle/>
        <a:p>
          <a:endParaRPr lang="en-US"/>
        </a:p>
      </dgm:t>
    </dgm:pt>
    <dgm:pt modelId="{D09D6821-9C9D-420A-A328-ED6C594A043B}" type="sibTrans" cxnId="{9DB8256C-2BFB-4DA8-9934-FE335EE8092B}">
      <dgm:prSet/>
      <dgm:spPr/>
      <dgm:t>
        <a:bodyPr/>
        <a:lstStyle/>
        <a:p>
          <a:endParaRPr lang="en-US"/>
        </a:p>
      </dgm:t>
    </dgm:pt>
    <dgm:pt modelId="{09EED68B-2F5B-4E27-868B-779CD189502F}" type="pres">
      <dgm:prSet presAssocID="{4A345937-9EE8-42F1-BD67-86F6F1F7367B}" presName="layout" presStyleCnt="0">
        <dgm:presLayoutVars>
          <dgm:chMax/>
          <dgm:chPref/>
          <dgm:dir/>
          <dgm:resizeHandles/>
        </dgm:presLayoutVars>
      </dgm:prSet>
      <dgm:spPr/>
      <dgm:t>
        <a:bodyPr/>
        <a:lstStyle/>
        <a:p>
          <a:endParaRPr lang="en-GB"/>
        </a:p>
      </dgm:t>
    </dgm:pt>
    <dgm:pt modelId="{717ECB5F-2A42-4ACE-AABE-4734A92CFC7B}" type="pres">
      <dgm:prSet presAssocID="{8B66E65F-FC4C-4D03-9F20-2218E27BB260}" presName="root" presStyleCnt="0">
        <dgm:presLayoutVars>
          <dgm:chMax/>
          <dgm:chPref/>
        </dgm:presLayoutVars>
      </dgm:prSet>
      <dgm:spPr/>
    </dgm:pt>
    <dgm:pt modelId="{0A92BDB3-953C-4E4B-B02B-99F471C08A84}" type="pres">
      <dgm:prSet presAssocID="{8B66E65F-FC4C-4D03-9F20-2218E27BB260}" presName="rootComposite" presStyleCnt="0">
        <dgm:presLayoutVars/>
      </dgm:prSet>
      <dgm:spPr/>
    </dgm:pt>
    <dgm:pt modelId="{74EDDBDA-21C6-47D2-9205-C7FD1C8318A9}" type="pres">
      <dgm:prSet presAssocID="{8B66E65F-FC4C-4D03-9F20-2218E27BB260}" presName="ParentAccent" presStyleLbl="alignNode1" presStyleIdx="0" presStyleCnt="1"/>
      <dgm:spPr/>
    </dgm:pt>
    <dgm:pt modelId="{CCEF928B-FF68-46F4-9175-DBD3EE9DC0B3}" type="pres">
      <dgm:prSet presAssocID="{8B66E65F-FC4C-4D03-9F20-2218E27BB260}" presName="ParentSmallAccent" presStyleLbl="fgAcc1" presStyleIdx="0" presStyleCnt="1"/>
      <dgm:spPr/>
    </dgm:pt>
    <dgm:pt modelId="{7F49EE67-48CC-4B04-9F41-76064F30B0CD}" type="pres">
      <dgm:prSet presAssocID="{8B66E65F-FC4C-4D03-9F20-2218E27BB260}" presName="Parent" presStyleLbl="revTx" presStyleIdx="0" presStyleCnt="4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7209481-5A42-47B5-8300-E300D00AA893}" type="pres">
      <dgm:prSet presAssocID="{8B66E65F-FC4C-4D03-9F20-2218E27BB260}" presName="childShape" presStyleCnt="0">
        <dgm:presLayoutVars>
          <dgm:chMax val="0"/>
          <dgm:chPref val="0"/>
        </dgm:presLayoutVars>
      </dgm:prSet>
      <dgm:spPr/>
    </dgm:pt>
    <dgm:pt modelId="{79697F8B-E4F1-4BDF-87B2-19434FAF6E3D}" type="pres">
      <dgm:prSet presAssocID="{08CF6E83-B961-4A05-8FC1-FE677DE6892D}" presName="childComposite" presStyleCnt="0">
        <dgm:presLayoutVars>
          <dgm:chMax val="0"/>
          <dgm:chPref val="0"/>
        </dgm:presLayoutVars>
      </dgm:prSet>
      <dgm:spPr/>
    </dgm:pt>
    <dgm:pt modelId="{D004505C-B1F6-4D8F-90CE-DF6FF49C5489}" type="pres">
      <dgm:prSet presAssocID="{08CF6E83-B961-4A05-8FC1-FE677DE6892D}" presName="ChildAccent" presStyleLbl="solidFgAcc1" presStyleIdx="0" presStyleCnt="3"/>
      <dgm:spPr/>
    </dgm:pt>
    <dgm:pt modelId="{E89292E6-0367-4A57-8AA0-C490679EA3D1}" type="pres">
      <dgm:prSet presAssocID="{08CF6E83-B961-4A05-8FC1-FE677DE6892D}" presName="Child" presStyleLbl="revTx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DD47C77-A2DD-4C0D-B32A-6E27AFC1B9D9}" type="pres">
      <dgm:prSet presAssocID="{170EF9B7-FB95-4E5E-9D3D-96E456985769}" presName="childComposite" presStyleCnt="0">
        <dgm:presLayoutVars>
          <dgm:chMax val="0"/>
          <dgm:chPref val="0"/>
        </dgm:presLayoutVars>
      </dgm:prSet>
      <dgm:spPr/>
    </dgm:pt>
    <dgm:pt modelId="{AEA2BE8E-F4AD-43A6-A317-935F678F4911}" type="pres">
      <dgm:prSet presAssocID="{170EF9B7-FB95-4E5E-9D3D-96E456985769}" presName="ChildAccent" presStyleLbl="solidFgAcc1" presStyleIdx="1" presStyleCnt="3"/>
      <dgm:spPr/>
    </dgm:pt>
    <dgm:pt modelId="{E6D60FA2-D5D8-4EAA-8FF2-DD25D55A4F97}" type="pres">
      <dgm:prSet presAssocID="{170EF9B7-FB95-4E5E-9D3D-96E456985769}" presName="Child" presStyleLbl="revTx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4BE9830-78A3-43A5-B3BF-04FF41BDD774}" type="pres">
      <dgm:prSet presAssocID="{4D323C96-A280-4141-9BAB-0441EFB8B542}" presName="childComposite" presStyleCnt="0">
        <dgm:presLayoutVars>
          <dgm:chMax val="0"/>
          <dgm:chPref val="0"/>
        </dgm:presLayoutVars>
      </dgm:prSet>
      <dgm:spPr/>
    </dgm:pt>
    <dgm:pt modelId="{23BC603C-AD60-42C4-8346-687B02D90C5A}" type="pres">
      <dgm:prSet presAssocID="{4D323C96-A280-4141-9BAB-0441EFB8B542}" presName="ChildAccent" presStyleLbl="solidFgAcc1" presStyleIdx="2" presStyleCnt="3"/>
      <dgm:spPr/>
    </dgm:pt>
    <dgm:pt modelId="{53264B75-51D3-44BB-98B3-818713F29348}" type="pres">
      <dgm:prSet presAssocID="{4D323C96-A280-4141-9BAB-0441EFB8B542}" presName="Child" presStyleLbl="revTx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ED9C3734-38D1-4A13-B6C5-12F2BEA3725E}" type="presOf" srcId="{4A345937-9EE8-42F1-BD67-86F6F1F7367B}" destId="{09EED68B-2F5B-4E27-868B-779CD189502F}" srcOrd="0" destOrd="0" presId="urn:microsoft.com/office/officeart/2008/layout/SquareAccentList"/>
    <dgm:cxn modelId="{4D9FD36D-2DBB-49A5-9EF0-296A160BC7AA}" srcId="{4A345937-9EE8-42F1-BD67-86F6F1F7367B}" destId="{8B66E65F-FC4C-4D03-9F20-2218E27BB260}" srcOrd="0" destOrd="0" parTransId="{7AB557F4-8CF8-4758-8F07-E8C1848A1000}" sibTransId="{FE4DCCFF-A838-4FAD-BFF2-868C7EBA7CC4}"/>
    <dgm:cxn modelId="{5D19C039-1243-470C-ABFA-4BDF473DEAB2}" type="presOf" srcId="{08CF6E83-B961-4A05-8FC1-FE677DE6892D}" destId="{E89292E6-0367-4A57-8AA0-C490679EA3D1}" srcOrd="0" destOrd="0" presId="urn:microsoft.com/office/officeart/2008/layout/SquareAccentList"/>
    <dgm:cxn modelId="{EBC9897E-A683-4C79-833B-2165D9BFD6E8}" type="presOf" srcId="{170EF9B7-FB95-4E5E-9D3D-96E456985769}" destId="{E6D60FA2-D5D8-4EAA-8FF2-DD25D55A4F97}" srcOrd="0" destOrd="0" presId="urn:microsoft.com/office/officeart/2008/layout/SquareAccentList"/>
    <dgm:cxn modelId="{8C61CEDF-AA53-44CA-A261-3EEB72A49FBD}" type="presOf" srcId="{4D323C96-A280-4141-9BAB-0441EFB8B542}" destId="{53264B75-51D3-44BB-98B3-818713F29348}" srcOrd="0" destOrd="0" presId="urn:microsoft.com/office/officeart/2008/layout/SquareAccentList"/>
    <dgm:cxn modelId="{9DB8256C-2BFB-4DA8-9934-FE335EE8092B}" srcId="{8B66E65F-FC4C-4D03-9F20-2218E27BB260}" destId="{4D323C96-A280-4141-9BAB-0441EFB8B542}" srcOrd="2" destOrd="0" parTransId="{B35843FC-4F2F-494D-A345-854FB776E3D6}" sibTransId="{D09D6821-9C9D-420A-A328-ED6C594A043B}"/>
    <dgm:cxn modelId="{2CA446AD-06E5-4701-916E-1603710466E5}" srcId="{8B66E65F-FC4C-4D03-9F20-2218E27BB260}" destId="{08CF6E83-B961-4A05-8FC1-FE677DE6892D}" srcOrd="0" destOrd="0" parTransId="{E73C10BD-DF7D-43E0-86B6-389E89F60BB2}" sibTransId="{28B83192-377D-43C7-A771-91DB3481A6DF}"/>
    <dgm:cxn modelId="{97304BD5-D176-496A-A893-AC1073C2E0BE}" type="presOf" srcId="{8B66E65F-FC4C-4D03-9F20-2218E27BB260}" destId="{7F49EE67-48CC-4B04-9F41-76064F30B0CD}" srcOrd="0" destOrd="0" presId="urn:microsoft.com/office/officeart/2008/layout/SquareAccentList"/>
    <dgm:cxn modelId="{F40E93D3-CF7B-4FA8-B787-E5AE3F045075}" srcId="{8B66E65F-FC4C-4D03-9F20-2218E27BB260}" destId="{170EF9B7-FB95-4E5E-9D3D-96E456985769}" srcOrd="1" destOrd="0" parTransId="{9A960AEA-9417-4F50-8715-EC61BFBB26F6}" sibTransId="{90A40745-6885-40EF-926D-BF7634AD1F90}"/>
    <dgm:cxn modelId="{D5E4B06E-F45D-4C7F-9E18-DEAA336A307C}" type="presParOf" srcId="{09EED68B-2F5B-4E27-868B-779CD189502F}" destId="{717ECB5F-2A42-4ACE-AABE-4734A92CFC7B}" srcOrd="0" destOrd="0" presId="urn:microsoft.com/office/officeart/2008/layout/SquareAccentList"/>
    <dgm:cxn modelId="{CFE0DF9A-EA8C-4736-A2BF-BB6EE5B37923}" type="presParOf" srcId="{717ECB5F-2A42-4ACE-AABE-4734A92CFC7B}" destId="{0A92BDB3-953C-4E4B-B02B-99F471C08A84}" srcOrd="0" destOrd="0" presId="urn:microsoft.com/office/officeart/2008/layout/SquareAccentList"/>
    <dgm:cxn modelId="{75F454B1-B18E-4C5F-93A4-99400B07CE37}" type="presParOf" srcId="{0A92BDB3-953C-4E4B-B02B-99F471C08A84}" destId="{74EDDBDA-21C6-47D2-9205-C7FD1C8318A9}" srcOrd="0" destOrd="0" presId="urn:microsoft.com/office/officeart/2008/layout/SquareAccentList"/>
    <dgm:cxn modelId="{1BB9F596-BC60-4352-B82D-2934B50BC461}" type="presParOf" srcId="{0A92BDB3-953C-4E4B-B02B-99F471C08A84}" destId="{CCEF928B-FF68-46F4-9175-DBD3EE9DC0B3}" srcOrd="1" destOrd="0" presId="urn:microsoft.com/office/officeart/2008/layout/SquareAccentList"/>
    <dgm:cxn modelId="{E4A8F755-15A3-48B6-9DE9-B0966F0F064D}" type="presParOf" srcId="{0A92BDB3-953C-4E4B-B02B-99F471C08A84}" destId="{7F49EE67-48CC-4B04-9F41-76064F30B0CD}" srcOrd="2" destOrd="0" presId="urn:microsoft.com/office/officeart/2008/layout/SquareAccentList"/>
    <dgm:cxn modelId="{EA96A793-1B4C-4CCA-89F3-571CA66A90BA}" type="presParOf" srcId="{717ECB5F-2A42-4ACE-AABE-4734A92CFC7B}" destId="{C7209481-5A42-47B5-8300-E300D00AA893}" srcOrd="1" destOrd="0" presId="urn:microsoft.com/office/officeart/2008/layout/SquareAccentList"/>
    <dgm:cxn modelId="{96EC280C-5590-4021-BD46-7B6A053DBAA5}" type="presParOf" srcId="{C7209481-5A42-47B5-8300-E300D00AA893}" destId="{79697F8B-E4F1-4BDF-87B2-19434FAF6E3D}" srcOrd="0" destOrd="0" presId="urn:microsoft.com/office/officeart/2008/layout/SquareAccentList"/>
    <dgm:cxn modelId="{4DBB5F6E-D85A-4AE4-95CC-BC6F1F6B40BE}" type="presParOf" srcId="{79697F8B-E4F1-4BDF-87B2-19434FAF6E3D}" destId="{D004505C-B1F6-4D8F-90CE-DF6FF49C5489}" srcOrd="0" destOrd="0" presId="urn:microsoft.com/office/officeart/2008/layout/SquareAccentList"/>
    <dgm:cxn modelId="{E3090B95-FC89-49AE-BAD7-4870130A8B1A}" type="presParOf" srcId="{79697F8B-E4F1-4BDF-87B2-19434FAF6E3D}" destId="{E89292E6-0367-4A57-8AA0-C490679EA3D1}" srcOrd="1" destOrd="0" presId="urn:microsoft.com/office/officeart/2008/layout/SquareAccentList"/>
    <dgm:cxn modelId="{322FF3D6-A2CE-4D78-B341-49BEEC9B1BB7}" type="presParOf" srcId="{C7209481-5A42-47B5-8300-E300D00AA893}" destId="{ADD47C77-A2DD-4C0D-B32A-6E27AFC1B9D9}" srcOrd="1" destOrd="0" presId="urn:microsoft.com/office/officeart/2008/layout/SquareAccentList"/>
    <dgm:cxn modelId="{AE102722-F6F9-47A6-8B5B-C88049E681D7}" type="presParOf" srcId="{ADD47C77-A2DD-4C0D-B32A-6E27AFC1B9D9}" destId="{AEA2BE8E-F4AD-43A6-A317-935F678F4911}" srcOrd="0" destOrd="0" presId="urn:microsoft.com/office/officeart/2008/layout/SquareAccentList"/>
    <dgm:cxn modelId="{BA3964B6-FC5A-469A-9616-AB8E71398484}" type="presParOf" srcId="{ADD47C77-A2DD-4C0D-B32A-6E27AFC1B9D9}" destId="{E6D60FA2-D5D8-4EAA-8FF2-DD25D55A4F97}" srcOrd="1" destOrd="0" presId="urn:microsoft.com/office/officeart/2008/layout/SquareAccentList"/>
    <dgm:cxn modelId="{11FCADAA-7672-43AA-A274-A53EED928547}" type="presParOf" srcId="{C7209481-5A42-47B5-8300-E300D00AA893}" destId="{74BE9830-78A3-43A5-B3BF-04FF41BDD774}" srcOrd="2" destOrd="0" presId="urn:microsoft.com/office/officeart/2008/layout/SquareAccentList"/>
    <dgm:cxn modelId="{10EFD8CF-333D-4B71-99CF-511A5D3CEAF6}" type="presParOf" srcId="{74BE9830-78A3-43A5-B3BF-04FF41BDD774}" destId="{23BC603C-AD60-42C4-8346-687B02D90C5A}" srcOrd="0" destOrd="0" presId="urn:microsoft.com/office/officeart/2008/layout/SquareAccentList"/>
    <dgm:cxn modelId="{8816F023-C8FA-4BA7-888E-FD712D4BC96D}" type="presParOf" srcId="{74BE9830-78A3-43A5-B3BF-04FF41BDD774}" destId="{53264B75-51D3-44BB-98B3-818713F29348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C0561C-B8D5-4042-AD97-1A3EB14207F0}">
      <dsp:nvSpPr>
        <dsp:cNvPr id="0" name=""/>
        <dsp:cNvSpPr/>
      </dsp:nvSpPr>
      <dsp:spPr>
        <a:xfrm>
          <a:off x="0" y="0"/>
          <a:ext cx="60960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DDCCF2-9A41-447F-B42A-4C955C31F0A3}">
      <dsp:nvSpPr>
        <dsp:cNvPr id="0" name=""/>
        <dsp:cNvSpPr/>
      </dsp:nvSpPr>
      <dsp:spPr>
        <a:xfrm>
          <a:off x="0" y="0"/>
          <a:ext cx="1219200" cy="4064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/>
            <a:t>Discussion Points :</a:t>
          </a:r>
        </a:p>
      </dsp:txBody>
      <dsp:txXfrm>
        <a:off x="0" y="0"/>
        <a:ext cx="1219200" cy="4064000"/>
      </dsp:txXfrm>
    </dsp:sp>
    <dsp:sp modelId="{35AA1437-F96C-415F-A78C-FE75655D67E6}">
      <dsp:nvSpPr>
        <dsp:cNvPr id="0" name=""/>
        <dsp:cNvSpPr/>
      </dsp:nvSpPr>
      <dsp:spPr>
        <a:xfrm>
          <a:off x="1310640" y="38298"/>
          <a:ext cx="4785360" cy="7659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/>
            <a:t>Our Competition Enforcement Work </a:t>
          </a:r>
        </a:p>
      </dsp:txBody>
      <dsp:txXfrm>
        <a:off x="1310640" y="38298"/>
        <a:ext cx="4785360" cy="765968"/>
      </dsp:txXfrm>
    </dsp:sp>
    <dsp:sp modelId="{1835BB94-BD0D-46EF-9ADC-B4EB87BA6169}">
      <dsp:nvSpPr>
        <dsp:cNvPr id="0" name=""/>
        <dsp:cNvSpPr/>
      </dsp:nvSpPr>
      <dsp:spPr>
        <a:xfrm>
          <a:off x="1219199" y="804267"/>
          <a:ext cx="48768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A99FABC-2425-4B60-875D-A4D14B83815B}">
      <dsp:nvSpPr>
        <dsp:cNvPr id="0" name=""/>
        <dsp:cNvSpPr/>
      </dsp:nvSpPr>
      <dsp:spPr>
        <a:xfrm>
          <a:off x="1310640" y="842565"/>
          <a:ext cx="4785360" cy="7659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/>
            <a:t>Concurrency Discussions with the CMA </a:t>
          </a:r>
        </a:p>
      </dsp:txBody>
      <dsp:txXfrm>
        <a:off x="1310640" y="842565"/>
        <a:ext cx="4785360" cy="765968"/>
      </dsp:txXfrm>
    </dsp:sp>
    <dsp:sp modelId="{676608F9-3DAC-4509-8844-19FCB6FE1599}">
      <dsp:nvSpPr>
        <dsp:cNvPr id="0" name=""/>
        <dsp:cNvSpPr/>
      </dsp:nvSpPr>
      <dsp:spPr>
        <a:xfrm>
          <a:off x="1219199" y="1608534"/>
          <a:ext cx="48768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8DFC967-FCDD-4E45-B0B5-0280F6D23BF9}">
      <dsp:nvSpPr>
        <dsp:cNvPr id="0" name=""/>
        <dsp:cNvSpPr/>
      </dsp:nvSpPr>
      <dsp:spPr>
        <a:xfrm>
          <a:off x="1310640" y="1646832"/>
          <a:ext cx="4785360" cy="7659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/>
            <a:t>The FCA’s Markets Work </a:t>
          </a:r>
        </a:p>
      </dsp:txBody>
      <dsp:txXfrm>
        <a:off x="1310640" y="1646832"/>
        <a:ext cx="4785360" cy="765968"/>
      </dsp:txXfrm>
    </dsp:sp>
    <dsp:sp modelId="{761F1ED6-764A-4F5B-926B-0D48C18FA22D}">
      <dsp:nvSpPr>
        <dsp:cNvPr id="0" name=""/>
        <dsp:cNvSpPr/>
      </dsp:nvSpPr>
      <dsp:spPr>
        <a:xfrm>
          <a:off x="1219199" y="2412801"/>
          <a:ext cx="48768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139BE36-7036-4A3D-942C-2E8005E082A2}">
      <dsp:nvSpPr>
        <dsp:cNvPr id="0" name=""/>
        <dsp:cNvSpPr/>
      </dsp:nvSpPr>
      <dsp:spPr>
        <a:xfrm>
          <a:off x="1310640" y="2451099"/>
          <a:ext cx="4785360" cy="7659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/>
            <a:t>Open Finance and Open Banking</a:t>
          </a:r>
        </a:p>
      </dsp:txBody>
      <dsp:txXfrm>
        <a:off x="1310640" y="2451099"/>
        <a:ext cx="4785360" cy="765968"/>
      </dsp:txXfrm>
    </dsp:sp>
    <dsp:sp modelId="{CE1171C2-1085-4379-BA03-09B3E70F8709}">
      <dsp:nvSpPr>
        <dsp:cNvPr id="0" name=""/>
        <dsp:cNvSpPr/>
      </dsp:nvSpPr>
      <dsp:spPr>
        <a:xfrm>
          <a:off x="1219199" y="3217068"/>
          <a:ext cx="48768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DB0C57C-D908-4C2D-BAEB-190C712DD20B}">
      <dsp:nvSpPr>
        <dsp:cNvPr id="0" name=""/>
        <dsp:cNvSpPr/>
      </dsp:nvSpPr>
      <dsp:spPr>
        <a:xfrm>
          <a:off x="1310640" y="3255367"/>
          <a:ext cx="4785360" cy="7659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/>
            <a:t>The Future of Financial Conduct </a:t>
          </a:r>
        </a:p>
      </dsp:txBody>
      <dsp:txXfrm>
        <a:off x="1310640" y="3255367"/>
        <a:ext cx="4785360" cy="765968"/>
      </dsp:txXfrm>
    </dsp:sp>
    <dsp:sp modelId="{43605CB5-9B96-42F3-A0D9-4051A143C71A}">
      <dsp:nvSpPr>
        <dsp:cNvPr id="0" name=""/>
        <dsp:cNvSpPr/>
      </dsp:nvSpPr>
      <dsp:spPr>
        <a:xfrm>
          <a:off x="1219199" y="4021335"/>
          <a:ext cx="48768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EDDBDA-21C6-47D2-9205-C7FD1C8318A9}">
      <dsp:nvSpPr>
        <dsp:cNvPr id="0" name=""/>
        <dsp:cNvSpPr/>
      </dsp:nvSpPr>
      <dsp:spPr>
        <a:xfrm>
          <a:off x="630922" y="1214506"/>
          <a:ext cx="5746594" cy="6760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EF928B-FF68-46F4-9175-DBD3EE9DC0B3}">
      <dsp:nvSpPr>
        <dsp:cNvPr id="0" name=""/>
        <dsp:cNvSpPr/>
      </dsp:nvSpPr>
      <dsp:spPr>
        <a:xfrm>
          <a:off x="630922" y="1468410"/>
          <a:ext cx="422165" cy="42216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F49EE67-48CC-4B04-9F41-76064F30B0CD}">
      <dsp:nvSpPr>
        <dsp:cNvPr id="0" name=""/>
        <dsp:cNvSpPr/>
      </dsp:nvSpPr>
      <dsp:spPr>
        <a:xfrm>
          <a:off x="630922" y="0"/>
          <a:ext cx="5746594" cy="12145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anose="05050102010706020507" pitchFamily="18" charset="2"/>
            <a:buChar char=""/>
          </a:pPr>
          <a:r>
            <a:rPr lang="en-US" sz="1800" b="1" kern="1200" dirty="0">
              <a:solidFill>
                <a:srgbClr val="701B45"/>
              </a:solidFill>
            </a:rPr>
            <a:t>Our Competition Enforcement Work </a:t>
          </a:r>
        </a:p>
      </dsp:txBody>
      <dsp:txXfrm>
        <a:off x="630922" y="0"/>
        <a:ext cx="5746594" cy="1214506"/>
      </dsp:txXfrm>
    </dsp:sp>
    <dsp:sp modelId="{D004505C-B1F6-4D8F-90CE-DF6FF49C5489}">
      <dsp:nvSpPr>
        <dsp:cNvPr id="0" name=""/>
        <dsp:cNvSpPr/>
      </dsp:nvSpPr>
      <dsp:spPr>
        <a:xfrm>
          <a:off x="630922" y="2452465"/>
          <a:ext cx="422155" cy="42215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89292E6-0367-4A57-8AA0-C490679EA3D1}">
      <dsp:nvSpPr>
        <dsp:cNvPr id="0" name=""/>
        <dsp:cNvSpPr/>
      </dsp:nvSpPr>
      <dsp:spPr>
        <a:xfrm>
          <a:off x="1033184" y="2171520"/>
          <a:ext cx="5344333" cy="984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anose="05050102010706020507" pitchFamily="18" charset="2"/>
            <a:buChar char=""/>
          </a:pPr>
          <a:r>
            <a:rPr lang="en-GB" sz="1400" b="1" kern="1200" dirty="0"/>
            <a:t>First case concluded</a:t>
          </a:r>
          <a:r>
            <a:rPr lang="en-GB" sz="1400" kern="1200" dirty="0"/>
            <a:t> in February, this is a major milestone for us</a:t>
          </a:r>
          <a:endParaRPr lang="en-US" sz="1400" kern="1200" dirty="0"/>
        </a:p>
      </dsp:txBody>
      <dsp:txXfrm>
        <a:off x="1033184" y="2171520"/>
        <a:ext cx="5344333" cy="984044"/>
      </dsp:txXfrm>
    </dsp:sp>
    <dsp:sp modelId="{3DF7A480-A5E6-4E10-A6F5-64D3928258DD}">
      <dsp:nvSpPr>
        <dsp:cNvPr id="0" name=""/>
        <dsp:cNvSpPr/>
      </dsp:nvSpPr>
      <dsp:spPr>
        <a:xfrm>
          <a:off x="630922" y="3436510"/>
          <a:ext cx="422155" cy="42215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B7A9122-797F-44EB-80EA-EF967C1F7E76}">
      <dsp:nvSpPr>
        <dsp:cNvPr id="0" name=""/>
        <dsp:cNvSpPr/>
      </dsp:nvSpPr>
      <dsp:spPr>
        <a:xfrm>
          <a:off x="1033184" y="3155565"/>
          <a:ext cx="5344333" cy="984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Courier New" panose="02070309020205020404" pitchFamily="49" charset="0"/>
            <a:buChar char="o"/>
          </a:pPr>
          <a:r>
            <a:rPr lang="en-GB" sz="1400" kern="1200" dirty="0"/>
            <a:t>One of our reasons for taking this case was because </a:t>
          </a:r>
          <a:r>
            <a:rPr lang="en-GB" sz="1400" b="1" kern="1200" dirty="0"/>
            <a:t>capital markets underpin investment</a:t>
          </a:r>
          <a:r>
            <a:rPr lang="en-GB" sz="1400" kern="1200" dirty="0"/>
            <a:t> and the ability of firms to grow and innovate and </a:t>
          </a:r>
          <a:r>
            <a:rPr lang="en-GB" sz="1400" b="1" kern="1200" dirty="0"/>
            <a:t>we are committed to supporting their proper functioning</a:t>
          </a:r>
          <a:endParaRPr lang="en-GB" sz="1400" kern="1200" dirty="0"/>
        </a:p>
      </dsp:txBody>
      <dsp:txXfrm>
        <a:off x="1033184" y="3155565"/>
        <a:ext cx="5344333" cy="984044"/>
      </dsp:txXfrm>
    </dsp:sp>
    <dsp:sp modelId="{003D2F06-1F79-4A6A-A166-4EB0AF864E5E}">
      <dsp:nvSpPr>
        <dsp:cNvPr id="0" name=""/>
        <dsp:cNvSpPr/>
      </dsp:nvSpPr>
      <dsp:spPr>
        <a:xfrm>
          <a:off x="630922" y="4420555"/>
          <a:ext cx="422155" cy="42215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A13708D-2CDF-4A2E-927D-0EC2BC943576}">
      <dsp:nvSpPr>
        <dsp:cNvPr id="0" name=""/>
        <dsp:cNvSpPr/>
      </dsp:nvSpPr>
      <dsp:spPr>
        <a:xfrm>
          <a:off x="1033184" y="4139610"/>
          <a:ext cx="5344333" cy="984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anose="05050102010706020507" pitchFamily="18" charset="2"/>
            <a:buChar char=""/>
          </a:pPr>
          <a:r>
            <a:rPr lang="en-GB" sz="1400" kern="1200" dirty="0"/>
            <a:t>We have </a:t>
          </a:r>
          <a:r>
            <a:rPr lang="en-GB" sz="1400" b="1" kern="1200" dirty="0"/>
            <a:t>an active pipeline </a:t>
          </a:r>
          <a:r>
            <a:rPr lang="en-GB" sz="1400" kern="1200" dirty="0"/>
            <a:t>and </a:t>
          </a:r>
          <a:r>
            <a:rPr lang="en-GB" sz="1400" b="1" kern="1200" dirty="0"/>
            <a:t>another case open</a:t>
          </a:r>
          <a:endParaRPr lang="en-GB" sz="1400" kern="1200" dirty="0"/>
        </a:p>
      </dsp:txBody>
      <dsp:txXfrm>
        <a:off x="1033184" y="4139610"/>
        <a:ext cx="5344333" cy="98404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EDDBDA-21C6-47D2-9205-C7FD1C8318A9}">
      <dsp:nvSpPr>
        <dsp:cNvPr id="0" name=""/>
        <dsp:cNvSpPr/>
      </dsp:nvSpPr>
      <dsp:spPr>
        <a:xfrm>
          <a:off x="630922" y="1214506"/>
          <a:ext cx="5746594" cy="6760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EF928B-FF68-46F4-9175-DBD3EE9DC0B3}">
      <dsp:nvSpPr>
        <dsp:cNvPr id="0" name=""/>
        <dsp:cNvSpPr/>
      </dsp:nvSpPr>
      <dsp:spPr>
        <a:xfrm>
          <a:off x="630922" y="1468410"/>
          <a:ext cx="422165" cy="42216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F49EE67-48CC-4B04-9F41-76064F30B0CD}">
      <dsp:nvSpPr>
        <dsp:cNvPr id="0" name=""/>
        <dsp:cNvSpPr/>
      </dsp:nvSpPr>
      <dsp:spPr>
        <a:xfrm>
          <a:off x="630922" y="0"/>
          <a:ext cx="5746594" cy="12145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anose="05050102010706020507" pitchFamily="18" charset="2"/>
            <a:buChar char=""/>
          </a:pPr>
          <a:r>
            <a:rPr lang="en-US" sz="1800" b="1" kern="1200" dirty="0">
              <a:solidFill>
                <a:srgbClr val="701B45"/>
              </a:solidFill>
            </a:rPr>
            <a:t>Concurrency Discussions with the CMA</a:t>
          </a:r>
        </a:p>
      </dsp:txBody>
      <dsp:txXfrm>
        <a:off x="630922" y="0"/>
        <a:ext cx="5746594" cy="1214506"/>
      </dsp:txXfrm>
    </dsp:sp>
    <dsp:sp modelId="{D004505C-B1F6-4D8F-90CE-DF6FF49C5489}">
      <dsp:nvSpPr>
        <dsp:cNvPr id="0" name=""/>
        <dsp:cNvSpPr/>
      </dsp:nvSpPr>
      <dsp:spPr>
        <a:xfrm>
          <a:off x="630922" y="2452465"/>
          <a:ext cx="422155" cy="42215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89292E6-0367-4A57-8AA0-C490679EA3D1}">
      <dsp:nvSpPr>
        <dsp:cNvPr id="0" name=""/>
        <dsp:cNvSpPr/>
      </dsp:nvSpPr>
      <dsp:spPr>
        <a:xfrm>
          <a:off x="1033184" y="2171520"/>
          <a:ext cx="5344333" cy="984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anose="05050102010706020507" pitchFamily="18" charset="2"/>
            <a:buChar char=""/>
          </a:pPr>
          <a:r>
            <a:rPr lang="en-GB" sz="1700" kern="1200" dirty="0"/>
            <a:t>Concurrency allows for </a:t>
          </a:r>
          <a:r>
            <a:rPr lang="en-GB" sz="1700" b="1" kern="1200" dirty="0"/>
            <a:t>efficient case allocation</a:t>
          </a:r>
          <a:r>
            <a:rPr lang="en-GB" sz="1700" kern="1200" dirty="0"/>
            <a:t>, ensuring the </a:t>
          </a:r>
          <a:r>
            <a:rPr lang="en-GB" sz="1700" b="1" kern="1200" dirty="0"/>
            <a:t>best placed</a:t>
          </a:r>
          <a:r>
            <a:rPr lang="en-GB" sz="1700" kern="1200" dirty="0"/>
            <a:t> regulator deals with the case </a:t>
          </a:r>
          <a:endParaRPr lang="en-US" sz="1700" kern="1200" dirty="0"/>
        </a:p>
      </dsp:txBody>
      <dsp:txXfrm>
        <a:off x="1033184" y="2171520"/>
        <a:ext cx="5344333" cy="984044"/>
      </dsp:txXfrm>
    </dsp:sp>
    <dsp:sp modelId="{7FCB39EE-AFAC-438E-92E2-F3F0A6BAF3C4}">
      <dsp:nvSpPr>
        <dsp:cNvPr id="0" name=""/>
        <dsp:cNvSpPr/>
      </dsp:nvSpPr>
      <dsp:spPr>
        <a:xfrm>
          <a:off x="630922" y="3436510"/>
          <a:ext cx="422155" cy="42215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911F2E3-0594-46FB-843C-AA8338547095}">
      <dsp:nvSpPr>
        <dsp:cNvPr id="0" name=""/>
        <dsp:cNvSpPr/>
      </dsp:nvSpPr>
      <dsp:spPr>
        <a:xfrm>
          <a:off x="1033184" y="3155565"/>
          <a:ext cx="5344333" cy="984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anose="05050102010706020507" pitchFamily="18" charset="2"/>
            <a:buChar char=""/>
          </a:pPr>
          <a:r>
            <a:rPr lang="en-GB" sz="1700" kern="1200"/>
            <a:t>Concurrency also allows for </a:t>
          </a:r>
          <a:r>
            <a:rPr lang="en-GB" sz="1700" b="1" kern="1200"/>
            <a:t>sharing knowledge and best practice</a:t>
          </a:r>
          <a:endParaRPr lang="en-GB" sz="1700" kern="1200"/>
        </a:p>
      </dsp:txBody>
      <dsp:txXfrm>
        <a:off x="1033184" y="3155565"/>
        <a:ext cx="5344333" cy="984044"/>
      </dsp:txXfrm>
    </dsp:sp>
    <dsp:sp modelId="{EEB7165D-8E6A-4427-9AC6-785A995FE0DA}">
      <dsp:nvSpPr>
        <dsp:cNvPr id="0" name=""/>
        <dsp:cNvSpPr/>
      </dsp:nvSpPr>
      <dsp:spPr>
        <a:xfrm>
          <a:off x="630922" y="4420555"/>
          <a:ext cx="422155" cy="42215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A4803B0-A2D5-4C48-AD5D-D97048BFCFDC}">
      <dsp:nvSpPr>
        <dsp:cNvPr id="0" name=""/>
        <dsp:cNvSpPr/>
      </dsp:nvSpPr>
      <dsp:spPr>
        <a:xfrm>
          <a:off x="1033184" y="4139610"/>
          <a:ext cx="5344333" cy="984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anose="05050102010706020507" pitchFamily="18" charset="2"/>
            <a:buChar char=""/>
          </a:pPr>
          <a:r>
            <a:rPr lang="en-GB" sz="1700" kern="1200"/>
            <a:t>We have always found concurrency to </a:t>
          </a:r>
          <a:r>
            <a:rPr lang="en-GB" sz="1700" b="1" kern="1200"/>
            <a:t>work well in practice</a:t>
          </a:r>
          <a:endParaRPr lang="en-GB" sz="1700" kern="1200"/>
        </a:p>
      </dsp:txBody>
      <dsp:txXfrm>
        <a:off x="1033184" y="4139610"/>
        <a:ext cx="5344333" cy="98404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EDDBDA-21C6-47D2-9205-C7FD1C8318A9}">
      <dsp:nvSpPr>
        <dsp:cNvPr id="0" name=""/>
        <dsp:cNvSpPr/>
      </dsp:nvSpPr>
      <dsp:spPr>
        <a:xfrm>
          <a:off x="3308" y="1212897"/>
          <a:ext cx="5738983" cy="67517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EF928B-FF68-46F4-9175-DBD3EE9DC0B3}">
      <dsp:nvSpPr>
        <dsp:cNvPr id="0" name=""/>
        <dsp:cNvSpPr/>
      </dsp:nvSpPr>
      <dsp:spPr>
        <a:xfrm>
          <a:off x="3308" y="1466465"/>
          <a:ext cx="421606" cy="42160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F49EE67-48CC-4B04-9F41-76064F30B0CD}">
      <dsp:nvSpPr>
        <dsp:cNvPr id="0" name=""/>
        <dsp:cNvSpPr/>
      </dsp:nvSpPr>
      <dsp:spPr>
        <a:xfrm>
          <a:off x="3308" y="0"/>
          <a:ext cx="5738983" cy="12128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anose="05050102010706020507" pitchFamily="18" charset="2"/>
            <a:buChar char=""/>
          </a:pPr>
          <a:r>
            <a:rPr lang="en-US" sz="1800" b="1" kern="1200" dirty="0">
              <a:solidFill>
                <a:srgbClr val="701B45"/>
              </a:solidFill>
            </a:rPr>
            <a:t>The FCA’s Market Work </a:t>
          </a:r>
        </a:p>
      </dsp:txBody>
      <dsp:txXfrm>
        <a:off x="3308" y="0"/>
        <a:ext cx="5738983" cy="1212897"/>
      </dsp:txXfrm>
    </dsp:sp>
    <dsp:sp modelId="{D004505C-B1F6-4D8F-90CE-DF6FF49C5489}">
      <dsp:nvSpPr>
        <dsp:cNvPr id="0" name=""/>
        <dsp:cNvSpPr/>
      </dsp:nvSpPr>
      <dsp:spPr>
        <a:xfrm>
          <a:off x="3308" y="2449217"/>
          <a:ext cx="421596" cy="42159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89292E6-0367-4A57-8AA0-C490679EA3D1}">
      <dsp:nvSpPr>
        <dsp:cNvPr id="0" name=""/>
        <dsp:cNvSpPr/>
      </dsp:nvSpPr>
      <dsp:spPr>
        <a:xfrm>
          <a:off x="405037" y="2168644"/>
          <a:ext cx="5337254" cy="9827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anose="05050102010706020507" pitchFamily="18" charset="2"/>
            <a:buChar char=""/>
          </a:pPr>
          <a:r>
            <a:rPr lang="en-GB" sz="1400" kern="1200" dirty="0"/>
            <a:t>We </a:t>
          </a:r>
          <a:r>
            <a:rPr lang="en-GB" sz="1400" b="1" kern="1200" dirty="0"/>
            <a:t>promote effective competition</a:t>
          </a:r>
          <a:r>
            <a:rPr lang="en-GB" sz="1400" kern="1200" dirty="0"/>
            <a:t> in financial services in </a:t>
          </a:r>
          <a:r>
            <a:rPr lang="en-GB" sz="1400" b="1" kern="1200" dirty="0"/>
            <a:t>many ways</a:t>
          </a:r>
          <a:endParaRPr lang="en-US" sz="1400" kern="1200" dirty="0"/>
        </a:p>
      </dsp:txBody>
      <dsp:txXfrm>
        <a:off x="405037" y="2168644"/>
        <a:ext cx="5337254" cy="982741"/>
      </dsp:txXfrm>
    </dsp:sp>
    <dsp:sp modelId="{AEA2BE8E-F4AD-43A6-A317-935F678F4911}">
      <dsp:nvSpPr>
        <dsp:cNvPr id="0" name=""/>
        <dsp:cNvSpPr/>
      </dsp:nvSpPr>
      <dsp:spPr>
        <a:xfrm>
          <a:off x="3308" y="3431958"/>
          <a:ext cx="421596" cy="42159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6D60FA2-D5D8-4EAA-8FF2-DD25D55A4F97}">
      <dsp:nvSpPr>
        <dsp:cNvPr id="0" name=""/>
        <dsp:cNvSpPr/>
      </dsp:nvSpPr>
      <dsp:spPr>
        <a:xfrm>
          <a:off x="405037" y="3151386"/>
          <a:ext cx="5337254" cy="9827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anose="05050102010706020507" pitchFamily="18" charset="2"/>
            <a:buChar char=""/>
          </a:pPr>
          <a:r>
            <a:rPr lang="en-GB" sz="1400" b="1" kern="1200"/>
            <a:t>Market studies and market reviews are among our main tools</a:t>
          </a:r>
          <a:r>
            <a:rPr lang="en-GB" sz="1400" kern="1200"/>
            <a:t> for doing this and we have considered a wide range of sectors and markets in our work</a:t>
          </a:r>
        </a:p>
      </dsp:txBody>
      <dsp:txXfrm>
        <a:off x="405037" y="3151386"/>
        <a:ext cx="5337254" cy="98274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EDDBDA-21C6-47D2-9205-C7FD1C8318A9}">
      <dsp:nvSpPr>
        <dsp:cNvPr id="0" name=""/>
        <dsp:cNvSpPr/>
      </dsp:nvSpPr>
      <dsp:spPr>
        <a:xfrm>
          <a:off x="3308" y="1212897"/>
          <a:ext cx="5738983" cy="67517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EF928B-FF68-46F4-9175-DBD3EE9DC0B3}">
      <dsp:nvSpPr>
        <dsp:cNvPr id="0" name=""/>
        <dsp:cNvSpPr/>
      </dsp:nvSpPr>
      <dsp:spPr>
        <a:xfrm>
          <a:off x="3308" y="1466465"/>
          <a:ext cx="421606" cy="42160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F49EE67-48CC-4B04-9F41-76064F30B0CD}">
      <dsp:nvSpPr>
        <dsp:cNvPr id="0" name=""/>
        <dsp:cNvSpPr/>
      </dsp:nvSpPr>
      <dsp:spPr>
        <a:xfrm>
          <a:off x="3308" y="0"/>
          <a:ext cx="5738983" cy="12128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anose="05050102010706020507" pitchFamily="18" charset="2"/>
            <a:buChar char=""/>
          </a:pPr>
          <a:r>
            <a:rPr lang="en-US" sz="1800" b="1" kern="1200" dirty="0">
              <a:solidFill>
                <a:srgbClr val="701B45"/>
              </a:solidFill>
            </a:rPr>
            <a:t>Open Banking and Open Finance </a:t>
          </a:r>
        </a:p>
      </dsp:txBody>
      <dsp:txXfrm>
        <a:off x="3308" y="0"/>
        <a:ext cx="5738983" cy="1212897"/>
      </dsp:txXfrm>
    </dsp:sp>
    <dsp:sp modelId="{D004505C-B1F6-4D8F-90CE-DF6FF49C5489}">
      <dsp:nvSpPr>
        <dsp:cNvPr id="0" name=""/>
        <dsp:cNvSpPr/>
      </dsp:nvSpPr>
      <dsp:spPr>
        <a:xfrm>
          <a:off x="3308" y="2449217"/>
          <a:ext cx="421596" cy="42159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89292E6-0367-4A57-8AA0-C490679EA3D1}">
      <dsp:nvSpPr>
        <dsp:cNvPr id="0" name=""/>
        <dsp:cNvSpPr/>
      </dsp:nvSpPr>
      <dsp:spPr>
        <a:xfrm>
          <a:off x="405037" y="2168644"/>
          <a:ext cx="5337254" cy="9827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anose="05050102010706020507" pitchFamily="18" charset="2"/>
            <a:buChar char=""/>
          </a:pPr>
          <a:r>
            <a:rPr lang="en-GB" sz="1500" kern="1200" dirty="0"/>
            <a:t>Data and technology provide </a:t>
          </a:r>
          <a:r>
            <a:rPr lang="en-GB" sz="1500" b="1" kern="1200" dirty="0"/>
            <a:t>challenges and opportunities</a:t>
          </a:r>
          <a:endParaRPr lang="en-US" sz="1500" b="1" kern="1200" dirty="0"/>
        </a:p>
      </dsp:txBody>
      <dsp:txXfrm>
        <a:off x="405037" y="2168644"/>
        <a:ext cx="5337254" cy="982741"/>
      </dsp:txXfrm>
    </dsp:sp>
    <dsp:sp modelId="{AEA2BE8E-F4AD-43A6-A317-935F678F4911}">
      <dsp:nvSpPr>
        <dsp:cNvPr id="0" name=""/>
        <dsp:cNvSpPr/>
      </dsp:nvSpPr>
      <dsp:spPr>
        <a:xfrm>
          <a:off x="3308" y="3431958"/>
          <a:ext cx="421596" cy="42159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6D60FA2-D5D8-4EAA-8FF2-DD25D55A4F97}">
      <dsp:nvSpPr>
        <dsp:cNvPr id="0" name=""/>
        <dsp:cNvSpPr/>
      </dsp:nvSpPr>
      <dsp:spPr>
        <a:xfrm>
          <a:off x="405037" y="3151386"/>
          <a:ext cx="5337254" cy="9827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anose="05050102010706020507" pitchFamily="18" charset="2"/>
            <a:buChar char=""/>
          </a:pPr>
          <a:r>
            <a:rPr lang="en-GB" sz="1500" kern="1200" dirty="0"/>
            <a:t>Our </a:t>
          </a:r>
          <a:r>
            <a:rPr lang="en-GB" sz="1500" b="1" kern="1200" dirty="0"/>
            <a:t>Open Finance</a:t>
          </a:r>
          <a:r>
            <a:rPr lang="en-GB" sz="1500" kern="1200" dirty="0"/>
            <a:t> initiatives have a core competition component: seeking to ensure markets are open while making sure innovation takes place</a:t>
          </a:r>
        </a:p>
      </dsp:txBody>
      <dsp:txXfrm>
        <a:off x="405037" y="3151386"/>
        <a:ext cx="5337254" cy="982741"/>
      </dsp:txXfrm>
    </dsp:sp>
    <dsp:sp modelId="{20EB3CF6-32BD-4085-94F4-301063F7FF0A}">
      <dsp:nvSpPr>
        <dsp:cNvPr id="0" name=""/>
        <dsp:cNvSpPr/>
      </dsp:nvSpPr>
      <dsp:spPr>
        <a:xfrm>
          <a:off x="3308" y="4414700"/>
          <a:ext cx="421596" cy="42159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62F520A-C1B4-4228-86DF-95F9F155AA77}">
      <dsp:nvSpPr>
        <dsp:cNvPr id="0" name=""/>
        <dsp:cNvSpPr/>
      </dsp:nvSpPr>
      <dsp:spPr>
        <a:xfrm>
          <a:off x="405037" y="4134127"/>
          <a:ext cx="5337254" cy="9827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anose="05050102010706020507" pitchFamily="18" charset="2"/>
            <a:buChar char=""/>
          </a:pPr>
          <a:r>
            <a:rPr lang="en-GB" sz="1500" kern="1200" dirty="0"/>
            <a:t>Key challenges include </a:t>
          </a:r>
          <a:r>
            <a:rPr lang="en-GB" sz="1500" b="1" kern="1200" dirty="0"/>
            <a:t>ethics</a:t>
          </a:r>
          <a:r>
            <a:rPr lang="en-GB" sz="1500" kern="1200" dirty="0"/>
            <a:t>, </a:t>
          </a:r>
          <a:r>
            <a:rPr lang="en-GB" sz="1500" b="1" kern="1200" dirty="0"/>
            <a:t>security</a:t>
          </a:r>
          <a:r>
            <a:rPr lang="en-GB" sz="1500" kern="1200" dirty="0"/>
            <a:t> of data, and challenging customer </a:t>
          </a:r>
          <a:r>
            <a:rPr lang="en-GB" sz="1500" b="1" kern="1200" dirty="0"/>
            <a:t>inertia</a:t>
          </a:r>
        </a:p>
      </dsp:txBody>
      <dsp:txXfrm>
        <a:off x="405037" y="4134127"/>
        <a:ext cx="5337254" cy="98274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EDDBDA-21C6-47D2-9205-C7FD1C8318A9}">
      <dsp:nvSpPr>
        <dsp:cNvPr id="0" name=""/>
        <dsp:cNvSpPr/>
      </dsp:nvSpPr>
      <dsp:spPr>
        <a:xfrm>
          <a:off x="630922" y="1214506"/>
          <a:ext cx="5746594" cy="6760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EF928B-FF68-46F4-9175-DBD3EE9DC0B3}">
      <dsp:nvSpPr>
        <dsp:cNvPr id="0" name=""/>
        <dsp:cNvSpPr/>
      </dsp:nvSpPr>
      <dsp:spPr>
        <a:xfrm>
          <a:off x="630922" y="1468410"/>
          <a:ext cx="422165" cy="42216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F49EE67-48CC-4B04-9F41-76064F30B0CD}">
      <dsp:nvSpPr>
        <dsp:cNvPr id="0" name=""/>
        <dsp:cNvSpPr/>
      </dsp:nvSpPr>
      <dsp:spPr>
        <a:xfrm>
          <a:off x="630922" y="0"/>
          <a:ext cx="5746594" cy="12145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anose="05050102010706020507" pitchFamily="18" charset="2"/>
            <a:buChar char=""/>
          </a:pPr>
          <a:r>
            <a:rPr lang="en-US" sz="1800" b="1" kern="1200" dirty="0">
              <a:solidFill>
                <a:srgbClr val="701B45"/>
              </a:solidFill>
            </a:rPr>
            <a:t>The Future of Financial Conduct Regulation</a:t>
          </a:r>
        </a:p>
      </dsp:txBody>
      <dsp:txXfrm>
        <a:off x="630922" y="0"/>
        <a:ext cx="5746594" cy="1214506"/>
      </dsp:txXfrm>
    </dsp:sp>
    <dsp:sp modelId="{D004505C-B1F6-4D8F-90CE-DF6FF49C5489}">
      <dsp:nvSpPr>
        <dsp:cNvPr id="0" name=""/>
        <dsp:cNvSpPr/>
      </dsp:nvSpPr>
      <dsp:spPr>
        <a:xfrm>
          <a:off x="630922" y="2452465"/>
          <a:ext cx="422155" cy="42215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89292E6-0367-4A57-8AA0-C490679EA3D1}">
      <dsp:nvSpPr>
        <dsp:cNvPr id="0" name=""/>
        <dsp:cNvSpPr/>
      </dsp:nvSpPr>
      <dsp:spPr>
        <a:xfrm>
          <a:off x="1033184" y="2171520"/>
          <a:ext cx="5344333" cy="984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anose="05050102010706020507" pitchFamily="18" charset="2"/>
            <a:buChar char=""/>
          </a:pPr>
          <a:r>
            <a:rPr lang="en-GB" sz="1700" kern="1200" dirty="0"/>
            <a:t>We act </a:t>
          </a:r>
          <a:r>
            <a:rPr lang="en-GB" sz="1700" b="1" kern="1200" dirty="0"/>
            <a:t>in the public interest</a:t>
          </a:r>
          <a:endParaRPr lang="en-US" sz="1700" b="1" kern="1200" dirty="0"/>
        </a:p>
      </dsp:txBody>
      <dsp:txXfrm>
        <a:off x="1033184" y="2171520"/>
        <a:ext cx="5344333" cy="984044"/>
      </dsp:txXfrm>
    </dsp:sp>
    <dsp:sp modelId="{AEA2BE8E-F4AD-43A6-A317-935F678F4911}">
      <dsp:nvSpPr>
        <dsp:cNvPr id="0" name=""/>
        <dsp:cNvSpPr/>
      </dsp:nvSpPr>
      <dsp:spPr>
        <a:xfrm>
          <a:off x="630922" y="3436510"/>
          <a:ext cx="422155" cy="42215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6D60FA2-D5D8-4EAA-8FF2-DD25D55A4F97}">
      <dsp:nvSpPr>
        <dsp:cNvPr id="0" name=""/>
        <dsp:cNvSpPr/>
      </dsp:nvSpPr>
      <dsp:spPr>
        <a:xfrm>
          <a:off x="1033184" y="3155565"/>
          <a:ext cx="5344333" cy="984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anose="05050102010706020507" pitchFamily="18" charset="2"/>
            <a:buChar char=""/>
          </a:pPr>
          <a:r>
            <a:rPr lang="en-GB" sz="1700" b="0" kern="1200" dirty="0"/>
            <a:t>We need to think about the purpose of </a:t>
          </a:r>
          <a:r>
            <a:rPr lang="en-GB" sz="1700" b="1" kern="1200" dirty="0"/>
            <a:t>regulation and competition </a:t>
          </a:r>
          <a:r>
            <a:rPr lang="en-GB" sz="1700" b="0" kern="1200" dirty="0"/>
            <a:t>in bringing about </a:t>
          </a:r>
          <a:r>
            <a:rPr lang="en-GB" sz="1700" b="1" kern="1200" dirty="0"/>
            <a:t>fair outcomes</a:t>
          </a:r>
        </a:p>
      </dsp:txBody>
      <dsp:txXfrm>
        <a:off x="1033184" y="3155565"/>
        <a:ext cx="5344333" cy="984044"/>
      </dsp:txXfrm>
    </dsp:sp>
    <dsp:sp modelId="{23BC603C-AD60-42C4-8346-687B02D90C5A}">
      <dsp:nvSpPr>
        <dsp:cNvPr id="0" name=""/>
        <dsp:cNvSpPr/>
      </dsp:nvSpPr>
      <dsp:spPr>
        <a:xfrm>
          <a:off x="630922" y="4420555"/>
          <a:ext cx="422155" cy="42215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3264B75-51D3-44BB-98B3-818713F29348}">
      <dsp:nvSpPr>
        <dsp:cNvPr id="0" name=""/>
        <dsp:cNvSpPr/>
      </dsp:nvSpPr>
      <dsp:spPr>
        <a:xfrm>
          <a:off x="1033184" y="4139610"/>
          <a:ext cx="5344333" cy="984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anose="05050102010706020507" pitchFamily="18" charset="2"/>
            <a:buChar char=""/>
          </a:pPr>
          <a:r>
            <a:rPr lang="en-GB" sz="1700" b="0" kern="1200" dirty="0"/>
            <a:t>The FCA has </a:t>
          </a:r>
          <a:r>
            <a:rPr lang="en-GB" sz="1700" b="1" kern="1200" dirty="0"/>
            <a:t>initiated this debate</a:t>
          </a:r>
        </a:p>
      </dsp:txBody>
      <dsp:txXfrm>
        <a:off x="1033184" y="4139610"/>
        <a:ext cx="5344333" cy="9840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9099" cy="49704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4939" y="2"/>
            <a:ext cx="2949099" cy="49704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D26165-A466-487B-B74E-464A41FFE287}" type="datetimeFigureOut">
              <a:rPr lang="en-GB" smtClean="0"/>
              <a:t>24/06/2019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0693"/>
            <a:ext cx="2949099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4939" y="9440693"/>
            <a:ext cx="2949099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9D6264-89E6-4990-960A-0490D21E07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51237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6B7078-DA43-49AB-8887-CEE3F22A09B5}" type="datetimeFigureOut">
              <a:rPr lang="en-GB" smtClean="0"/>
              <a:pPr/>
              <a:t>24/06/2019</a:t>
            </a:fld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21185"/>
            <a:ext cx="5444490" cy="44727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939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E60CF1-DE7D-4267-9403-624E8C1054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0003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0"/>
            <a:ext cx="8484994" cy="2736806"/>
          </a:xfrm>
          <a:prstGeom prst="rect">
            <a:avLst/>
          </a:prstGeom>
        </p:spPr>
      </p:pic>
      <p:sp>
        <p:nvSpPr>
          <p:cNvPr id="10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719080" y="1268760"/>
            <a:ext cx="7667562" cy="1368153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3800" b="1">
                <a:solidFill>
                  <a:schemeClr val="bg1"/>
                </a:solidFill>
                <a:latin typeface="+mn-lt"/>
              </a:defRPr>
            </a:lvl1pPr>
            <a:lvl2pPr marL="0" indent="0">
              <a:spcBef>
                <a:spcPts val="1200"/>
              </a:spcBef>
              <a:spcAft>
                <a:spcPts val="0"/>
              </a:spcAft>
              <a:buNone/>
              <a:defRPr sz="2800">
                <a:solidFill>
                  <a:srgbClr val="8E1537"/>
                </a:solidFill>
                <a:latin typeface="+mj-lt"/>
              </a:defRPr>
            </a:lvl2pPr>
            <a:lvl3pPr marL="0" indent="0">
              <a:spcBef>
                <a:spcPts val="4000"/>
              </a:spcBef>
              <a:buNone/>
              <a:defRPr sz="1600"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Title of presentation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3BCFDB86-9AA8-4FA0-859E-0ABCBFE83936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18" hasCustomPrompt="1"/>
          </p:nvPr>
        </p:nvSpPr>
        <p:spPr>
          <a:xfrm>
            <a:off x="719154" y="2924151"/>
            <a:ext cx="7704138" cy="1224334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en-US" dirty="0"/>
              <a:t>Subtitle of presentation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19" hasCustomPrompt="1"/>
          </p:nvPr>
        </p:nvSpPr>
        <p:spPr>
          <a:xfrm>
            <a:off x="719154" y="4364509"/>
            <a:ext cx="7704138" cy="1728787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pPr lvl="0"/>
            <a:r>
              <a:rPr lang="en-US" dirty="0"/>
              <a:t>Details of presenter / date (in one line)</a:t>
            </a:r>
          </a:p>
        </p:txBody>
      </p:sp>
    </p:spTree>
    <p:extLst>
      <p:ext uri="{BB962C8B-B14F-4D97-AF65-F5344CB8AC3E}">
        <p14:creationId xmlns:p14="http://schemas.microsoft.com/office/powerpoint/2010/main" val="4143241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B_Tables_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-27385"/>
            <a:ext cx="9217026" cy="6912769"/>
          </a:xfrm>
          <a:prstGeom prst="rect">
            <a:avLst/>
          </a:prstGeom>
        </p:spPr>
      </p:pic>
      <p:sp>
        <p:nvSpPr>
          <p:cNvPr id="10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720000" y="1633538"/>
            <a:ext cx="7704000" cy="2880000"/>
          </a:xfrm>
        </p:spPr>
        <p:txBody>
          <a:bodyPr>
            <a:normAutofit/>
          </a:bodyPr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–"/>
              <a:tabLst/>
              <a:defRPr sz="2400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Click icon to add table</a:t>
            </a:r>
            <a:endParaRPr lang="en-GB" dirty="0"/>
          </a:p>
        </p:txBody>
      </p:sp>
      <p:sp>
        <p:nvSpPr>
          <p:cNvPr id="8" name="Title 3"/>
          <p:cNvSpPr>
            <a:spLocks noGrp="1"/>
          </p:cNvSpPr>
          <p:nvPr>
            <p:ph type="title"/>
          </p:nvPr>
        </p:nvSpPr>
        <p:spPr>
          <a:xfrm>
            <a:off x="719138" y="288000"/>
            <a:ext cx="7708900" cy="11556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720000" y="4796925"/>
            <a:ext cx="7708038" cy="10800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lang="en-US" sz="1600" kern="1200" dirty="0" smtClean="0">
                <a:solidFill>
                  <a:srgbClr val="701B45"/>
                </a:solidFill>
                <a:latin typeface="+mn-lt"/>
                <a:ea typeface="+mn-ea"/>
                <a:cs typeface="+mn-cs"/>
              </a:defRPr>
            </a:lvl1pPr>
            <a:lvl2pPr marL="0" indent="0">
              <a:buFontTx/>
              <a:buNone/>
              <a:defRPr sz="2000"/>
            </a:lvl2pPr>
            <a:lvl3pPr marL="0" indent="0">
              <a:buFontTx/>
              <a:buNone/>
              <a:defRPr sz="1800"/>
            </a:lvl3pPr>
            <a:lvl4pPr marL="0" indent="0">
              <a:buFontTx/>
              <a:buNone/>
              <a:defRPr sz="1600"/>
            </a:lvl4pPr>
            <a:lvl5pPr marL="0" indent="0">
              <a:buFontTx/>
              <a:buNone/>
              <a:defRPr sz="14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3BCFDB86-9AA8-4FA0-859E-0ABCBFE83936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16395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7B_Tables_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-27385"/>
            <a:ext cx="9217025" cy="6912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9591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ntent">
    <p:bg>
      <p:bgPr>
        <a:blipFill dpi="0" rotWithShape="1">
          <a:blip r:embed="rId2">
            <a:lum/>
          </a:blip>
          <a:srcRect/>
          <a:stretch>
            <a:fillRect t="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-27385"/>
            <a:ext cx="9217026" cy="6912769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3568" y="288000"/>
            <a:ext cx="7776864" cy="1124776"/>
          </a:xfrm>
        </p:spPr>
        <p:txBody>
          <a:bodyPr/>
          <a:lstStyle>
            <a:lvl1pPr>
              <a:defRPr sz="3400" b="1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BCFDB86-9AA8-4FA0-859E-0ABCBFE83936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683569" y="3356992"/>
            <a:ext cx="7776220" cy="2808858"/>
          </a:xfrm>
        </p:spPr>
        <p:txBody>
          <a:bodyPr>
            <a:normAutofit/>
          </a:bodyPr>
          <a:lstStyle>
            <a:lvl1pPr>
              <a:defRPr sz="2400">
                <a:solidFill>
                  <a:srgbClr val="701B45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84213" y="1484313"/>
            <a:ext cx="7775575" cy="17287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ntent">
    <p:bg>
      <p:bgPr>
        <a:blipFill dpi="0" rotWithShape="1">
          <a:blip r:embed="rId2">
            <a:lum/>
          </a:blip>
          <a:srcRect/>
          <a:stretch>
            <a:fillRect t="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-27385"/>
            <a:ext cx="9217026" cy="6912769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3568" y="288000"/>
            <a:ext cx="7776864" cy="1124776"/>
          </a:xfrm>
        </p:spPr>
        <p:txBody>
          <a:bodyPr/>
          <a:lstStyle>
            <a:lvl1pPr>
              <a:defRPr sz="3400" b="1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BCFDB86-9AA8-4FA0-859E-0ABCBFE83936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683569" y="1557338"/>
            <a:ext cx="7776220" cy="4608512"/>
          </a:xfrm>
        </p:spPr>
        <p:txBody>
          <a:bodyPr>
            <a:normAutofit/>
          </a:bodyPr>
          <a:lstStyle>
            <a:lvl1pPr>
              <a:defRPr sz="2400">
                <a:solidFill>
                  <a:srgbClr val="701B45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79193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ulleted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-27385"/>
            <a:ext cx="9217026" cy="6912769"/>
          </a:xfrm>
          <a:prstGeom prst="rect">
            <a:avLst/>
          </a:prstGeom>
        </p:spPr>
      </p:pic>
      <p:sp>
        <p:nvSpPr>
          <p:cNvPr id="7" name="Title 3"/>
          <p:cNvSpPr>
            <a:spLocks noGrp="1"/>
          </p:cNvSpPr>
          <p:nvPr>
            <p:ph type="title"/>
          </p:nvPr>
        </p:nvSpPr>
        <p:spPr>
          <a:xfrm>
            <a:off x="719138" y="288000"/>
            <a:ext cx="7708900" cy="1155600"/>
          </a:xfrm>
        </p:spPr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5"/>
          </p:nvPr>
        </p:nvSpPr>
        <p:spPr>
          <a:xfrm>
            <a:off x="720000" y="1628676"/>
            <a:ext cx="7704000" cy="4248000"/>
          </a:xfrm>
        </p:spPr>
        <p:txBody>
          <a:bodyPr/>
          <a:lstStyle>
            <a:lvl1pPr marL="457200" indent="-457200">
              <a:buClr>
                <a:srgbClr val="FF585D"/>
              </a:buClr>
              <a:buFont typeface="Arial" pitchFamily="34" charset="0"/>
              <a:buChar char="•"/>
              <a:defRPr>
                <a:solidFill>
                  <a:srgbClr val="701B45"/>
                </a:solidFill>
                <a:latin typeface="+mn-lt"/>
              </a:defRPr>
            </a:lvl1pPr>
            <a:lvl2pPr marL="914400" indent="-457200">
              <a:buClr>
                <a:srgbClr val="FF585D"/>
              </a:buClr>
              <a:buFont typeface="Arial" panose="020B0604020202020204" pitchFamily="34" charset="0"/>
              <a:buChar char="•"/>
              <a:defRPr>
                <a:solidFill>
                  <a:srgbClr val="701B45"/>
                </a:solidFill>
                <a:latin typeface="+mn-lt"/>
              </a:defRPr>
            </a:lvl2pPr>
            <a:lvl3pPr marL="1257300" indent="-342900">
              <a:buClr>
                <a:srgbClr val="FF585D"/>
              </a:buClr>
              <a:buFont typeface="Arial" panose="020B0604020202020204" pitchFamily="34" charset="0"/>
              <a:buChar char="•"/>
              <a:defRPr>
                <a:solidFill>
                  <a:srgbClr val="701B45"/>
                </a:solidFill>
                <a:latin typeface="+mn-lt"/>
              </a:defRPr>
            </a:lvl3pPr>
            <a:lvl4pPr marL="1714500" indent="-342900">
              <a:buClr>
                <a:srgbClr val="FF585D"/>
              </a:buClr>
              <a:buFont typeface="Arial" panose="020B0604020202020204" pitchFamily="34" charset="0"/>
              <a:buChar char="•"/>
              <a:defRPr>
                <a:solidFill>
                  <a:srgbClr val="701B45"/>
                </a:solidFill>
                <a:latin typeface="+mn-lt"/>
              </a:defRPr>
            </a:lvl4pPr>
            <a:lvl5pPr marL="2114550" indent="-285750">
              <a:buClr>
                <a:srgbClr val="FF585D"/>
              </a:buClr>
              <a:buFont typeface="Arial" panose="020B0604020202020204" pitchFamily="34" charset="0"/>
              <a:buChar char="•"/>
              <a:defRPr sz="1800">
                <a:solidFill>
                  <a:srgbClr val="701B45"/>
                </a:solidFill>
                <a:latin typeface="+mn-lt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3BCFDB86-9AA8-4FA0-859E-0ABCBFE83936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63645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Numbered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-27385"/>
            <a:ext cx="9217026" cy="6912769"/>
          </a:xfrm>
          <a:prstGeom prst="rect">
            <a:avLst/>
          </a:prstGeom>
        </p:spPr>
      </p:pic>
      <p:sp>
        <p:nvSpPr>
          <p:cNvPr id="10" name="Title 3"/>
          <p:cNvSpPr>
            <a:spLocks noGrp="1"/>
          </p:cNvSpPr>
          <p:nvPr>
            <p:ph type="title"/>
          </p:nvPr>
        </p:nvSpPr>
        <p:spPr>
          <a:xfrm>
            <a:off x="719138" y="288000"/>
            <a:ext cx="7708900" cy="1155600"/>
          </a:xfrm>
        </p:spPr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3" name="Text Placeholder 2"/>
          <p:cNvSpPr>
            <a:spLocks noGrp="1"/>
          </p:cNvSpPr>
          <p:nvPr>
            <p:ph type="body" sz="quarter" idx="15"/>
          </p:nvPr>
        </p:nvSpPr>
        <p:spPr>
          <a:xfrm>
            <a:off x="720000" y="1628676"/>
            <a:ext cx="7704000" cy="4248000"/>
          </a:xfrm>
        </p:spPr>
        <p:txBody>
          <a:bodyPr/>
          <a:lstStyle>
            <a:lvl1pPr marL="514350" indent="-514350">
              <a:buClr>
                <a:srgbClr val="FF585D"/>
              </a:buClr>
              <a:buFont typeface="+mj-lt"/>
              <a:buAutoNum type="arabicPeriod"/>
              <a:defRPr>
                <a:solidFill>
                  <a:srgbClr val="701B45"/>
                </a:solidFill>
                <a:latin typeface="+mn-lt"/>
              </a:defRPr>
            </a:lvl1pPr>
            <a:lvl2pPr marL="971550" indent="-514350">
              <a:buClr>
                <a:srgbClr val="FF585D"/>
              </a:buClr>
              <a:buFont typeface="+mj-lt"/>
              <a:buAutoNum type="arabicPeriod"/>
              <a:defRPr>
                <a:solidFill>
                  <a:srgbClr val="701B45"/>
                </a:solidFill>
                <a:latin typeface="+mn-lt"/>
              </a:defRPr>
            </a:lvl2pPr>
            <a:lvl3pPr marL="1371600" indent="-457200">
              <a:buClr>
                <a:srgbClr val="FF585D"/>
              </a:buClr>
              <a:buFont typeface="+mj-lt"/>
              <a:buAutoNum type="arabicPeriod"/>
              <a:defRPr>
                <a:solidFill>
                  <a:srgbClr val="701B45"/>
                </a:solidFill>
                <a:latin typeface="+mn-lt"/>
              </a:defRPr>
            </a:lvl3pPr>
            <a:lvl4pPr marL="1828800" indent="-457200">
              <a:buClr>
                <a:srgbClr val="FF585D"/>
              </a:buClr>
              <a:buFont typeface="+mj-lt"/>
              <a:buAutoNum type="arabicPeriod"/>
              <a:defRPr>
                <a:solidFill>
                  <a:srgbClr val="701B45"/>
                </a:solidFill>
                <a:latin typeface="+mn-lt"/>
              </a:defRPr>
            </a:lvl4pPr>
            <a:lvl5pPr marL="2171700" indent="-342900">
              <a:buClr>
                <a:srgbClr val="FF585D"/>
              </a:buClr>
              <a:buFont typeface="+mj-lt"/>
              <a:buAutoNum type="arabicPeriod"/>
              <a:defRPr sz="1600">
                <a:solidFill>
                  <a:srgbClr val="701B45"/>
                </a:solidFill>
                <a:latin typeface="+mn-lt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3BCFDB86-9AA8-4FA0-859E-0ABCBFE83936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67430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ontent with explana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-27385"/>
            <a:ext cx="9217026" cy="6912769"/>
          </a:xfrm>
          <a:prstGeom prst="rect">
            <a:avLst/>
          </a:prstGeom>
        </p:spPr>
      </p:pic>
      <p:sp>
        <p:nvSpPr>
          <p:cNvPr id="22" name="Content Placeholder 2"/>
          <p:cNvSpPr>
            <a:spLocks noGrp="1"/>
          </p:cNvSpPr>
          <p:nvPr>
            <p:ph idx="14"/>
          </p:nvPr>
        </p:nvSpPr>
        <p:spPr>
          <a:xfrm>
            <a:off x="720000" y="1633538"/>
            <a:ext cx="7704000" cy="3096468"/>
          </a:xfrm>
        </p:spPr>
        <p:txBody>
          <a:bodyPr lIns="0" tIns="0" rIns="0" bIns="0"/>
          <a:lstStyle>
            <a:lvl1pPr marL="0" indent="0">
              <a:buNone/>
              <a:defRPr>
                <a:solidFill>
                  <a:srgbClr val="FF585D"/>
                </a:solidFill>
                <a:latin typeface="+mn-lt"/>
              </a:defRPr>
            </a:lvl1pPr>
            <a:lvl2pPr marL="0" indent="0">
              <a:buNone/>
              <a:defRPr/>
            </a:lvl2pPr>
            <a:lvl3pPr marL="0" indent="0">
              <a:buNone/>
              <a:defRPr/>
            </a:lvl3pPr>
            <a:lvl4pPr marL="0" indent="0">
              <a:buNone/>
              <a:defRPr/>
            </a:lvl4pPr>
            <a:lvl5pPr marL="0" indent="0">
              <a:buNone/>
              <a:defRPr sz="18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itle 3"/>
          <p:cNvSpPr>
            <a:spLocks noGrp="1"/>
          </p:cNvSpPr>
          <p:nvPr>
            <p:ph type="title"/>
          </p:nvPr>
        </p:nvSpPr>
        <p:spPr>
          <a:xfrm>
            <a:off x="719138" y="288000"/>
            <a:ext cx="7708900" cy="1155600"/>
          </a:xfrm>
        </p:spPr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9"/>
          </p:nvPr>
        </p:nvSpPr>
        <p:spPr>
          <a:xfrm>
            <a:off x="720000" y="4796925"/>
            <a:ext cx="7704000" cy="1080000"/>
          </a:xfrm>
        </p:spPr>
        <p:txBody>
          <a:bodyPr>
            <a:normAutofit/>
          </a:bodyPr>
          <a:lstStyle>
            <a:lvl1pPr marL="0" indent="0">
              <a:buNone/>
              <a:defRPr lang="en-US" sz="1600" kern="1200" baseline="0" dirty="0" smtClean="0">
                <a:solidFill>
                  <a:srgbClr val="701B45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 lang="en-US" sz="1000" kern="1200" baseline="0" dirty="0" smtClean="0">
                <a:solidFill>
                  <a:srgbClr val="8E1537"/>
                </a:solidFill>
                <a:latin typeface="+mn-lt"/>
                <a:ea typeface="+mn-ea"/>
                <a:cs typeface="+mn-cs"/>
              </a:defRPr>
            </a:lvl2pPr>
            <a:lvl3pPr marL="0" indent="0">
              <a:buNone/>
              <a:defRPr lang="en-US" sz="1000" kern="1200" baseline="0" dirty="0" smtClean="0">
                <a:solidFill>
                  <a:srgbClr val="8E1537"/>
                </a:solidFill>
                <a:latin typeface="+mn-lt"/>
                <a:ea typeface="+mn-ea"/>
                <a:cs typeface="+mn-cs"/>
              </a:defRPr>
            </a:lvl3pPr>
            <a:lvl4pPr marL="0" indent="0">
              <a:buNone/>
              <a:defRPr lang="en-US" sz="1000" kern="1200" baseline="0" dirty="0" smtClean="0">
                <a:solidFill>
                  <a:srgbClr val="8E1537"/>
                </a:solidFill>
                <a:latin typeface="+mn-lt"/>
                <a:ea typeface="+mn-ea"/>
                <a:cs typeface="+mn-cs"/>
              </a:defRPr>
            </a:lvl4pPr>
            <a:lvl5pPr marL="0" indent="0">
              <a:buNone/>
              <a:defRPr lang="en-GB" sz="1000" kern="1200" baseline="0" dirty="0">
                <a:solidFill>
                  <a:srgbClr val="8E1537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3BCFDB86-9AA8-4FA0-859E-0ABCBFE83936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A_Charts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-27385"/>
            <a:ext cx="9217026" cy="6912769"/>
          </a:xfrm>
          <a:prstGeom prst="rect">
            <a:avLst/>
          </a:prstGeom>
        </p:spPr>
      </p:pic>
      <p:sp>
        <p:nvSpPr>
          <p:cNvPr id="8" name="Title 3"/>
          <p:cNvSpPr>
            <a:spLocks noGrp="1"/>
          </p:cNvSpPr>
          <p:nvPr>
            <p:ph type="title"/>
          </p:nvPr>
        </p:nvSpPr>
        <p:spPr>
          <a:xfrm>
            <a:off x="719138" y="288000"/>
            <a:ext cx="7708900" cy="1155600"/>
          </a:xfrm>
        </p:spPr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4756038" y="1633538"/>
            <a:ext cx="3672000" cy="4248000"/>
          </a:xfrm>
        </p:spPr>
        <p:txBody>
          <a:bodyPr/>
          <a:lstStyle>
            <a:lvl1pPr marL="0" indent="0">
              <a:buNone/>
              <a:defRPr>
                <a:solidFill>
                  <a:srgbClr val="FF585D"/>
                </a:solidFill>
                <a:latin typeface="+mn-lt"/>
              </a:defRPr>
            </a:lvl1pPr>
            <a:lvl2pPr marL="0" indent="0">
              <a:buNone/>
              <a:defRPr>
                <a:solidFill>
                  <a:srgbClr val="FF585D"/>
                </a:solidFill>
                <a:latin typeface="+mn-lt"/>
              </a:defRPr>
            </a:lvl2pPr>
            <a:lvl3pPr marL="0" indent="0">
              <a:buNone/>
              <a:defRPr>
                <a:solidFill>
                  <a:srgbClr val="701B45"/>
                </a:solidFill>
                <a:latin typeface="+mn-lt"/>
              </a:defRPr>
            </a:lvl3pPr>
            <a:lvl4pPr marL="0" indent="0">
              <a:buNone/>
              <a:defRPr>
                <a:solidFill>
                  <a:srgbClr val="701B45"/>
                </a:solidFill>
                <a:latin typeface="+mn-lt"/>
              </a:defRPr>
            </a:lvl4pPr>
            <a:lvl5pPr marL="0" indent="0">
              <a:buNone/>
              <a:defRPr sz="1600">
                <a:solidFill>
                  <a:schemeClr val="tx1"/>
                </a:solidFill>
                <a:latin typeface="+mn-lt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3BCFDB86-9AA8-4FA0-859E-0ABCBFE83936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Chart Placeholder 2"/>
          <p:cNvSpPr>
            <a:spLocks noGrp="1"/>
          </p:cNvSpPr>
          <p:nvPr>
            <p:ph type="chart" sz="quarter" idx="20"/>
          </p:nvPr>
        </p:nvSpPr>
        <p:spPr>
          <a:xfrm>
            <a:off x="719999" y="1633538"/>
            <a:ext cx="3672000" cy="4248000"/>
          </a:xfrm>
        </p:spPr>
        <p:txBody>
          <a:bodyPr>
            <a:normAutofit/>
          </a:bodyPr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–"/>
              <a:tabLst/>
              <a:defRPr sz="24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Click icon to add chart</a:t>
            </a:r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B_Charts_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-27385"/>
            <a:ext cx="9217026" cy="6912769"/>
          </a:xfrm>
          <a:prstGeom prst="rect">
            <a:avLst/>
          </a:prstGeom>
        </p:spPr>
      </p:pic>
      <p:sp>
        <p:nvSpPr>
          <p:cNvPr id="8" name="Title 3"/>
          <p:cNvSpPr>
            <a:spLocks noGrp="1"/>
          </p:cNvSpPr>
          <p:nvPr>
            <p:ph type="title"/>
          </p:nvPr>
        </p:nvSpPr>
        <p:spPr>
          <a:xfrm>
            <a:off x="719138" y="288000"/>
            <a:ext cx="7708900" cy="1155600"/>
          </a:xfrm>
        </p:spPr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720000" y="4796925"/>
            <a:ext cx="7708038" cy="10800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lang="en-US" sz="1600" kern="1200" dirty="0" smtClean="0">
                <a:solidFill>
                  <a:srgbClr val="701B45"/>
                </a:solidFill>
                <a:latin typeface="+mn-lt"/>
                <a:ea typeface="+mn-ea"/>
                <a:cs typeface="+mn-cs"/>
              </a:defRPr>
            </a:lvl1pPr>
            <a:lvl2pPr marL="0" indent="0">
              <a:buFontTx/>
              <a:buNone/>
              <a:defRPr sz="2000"/>
            </a:lvl2pPr>
            <a:lvl3pPr marL="0" indent="0">
              <a:buFontTx/>
              <a:buNone/>
              <a:defRPr sz="1800"/>
            </a:lvl3pPr>
            <a:lvl4pPr marL="0" indent="0">
              <a:buFontTx/>
              <a:buNone/>
              <a:defRPr sz="1600"/>
            </a:lvl4pPr>
            <a:lvl5pPr marL="0" indent="0">
              <a:buFontTx/>
              <a:buNone/>
              <a:defRPr sz="14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sz="quarter" idx="19"/>
          </p:nvPr>
        </p:nvSpPr>
        <p:spPr>
          <a:xfrm>
            <a:off x="719999" y="1633538"/>
            <a:ext cx="7704000" cy="2880000"/>
          </a:xfrm>
        </p:spPr>
        <p:txBody>
          <a:bodyPr>
            <a:normAutofit/>
          </a:bodyPr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–"/>
              <a:tabLst/>
              <a:defRPr sz="24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Click icon to add chart</a:t>
            </a: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3BCFDB86-9AA8-4FA0-859E-0ABCBFE83936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790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A_Tables_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-27385"/>
            <a:ext cx="9217026" cy="6912769"/>
          </a:xfrm>
          <a:prstGeom prst="rect">
            <a:avLst/>
          </a:prstGeom>
        </p:spPr>
      </p:pic>
      <p:sp>
        <p:nvSpPr>
          <p:cNvPr id="8" name="Title 3"/>
          <p:cNvSpPr>
            <a:spLocks noGrp="1"/>
          </p:cNvSpPr>
          <p:nvPr>
            <p:ph type="title"/>
          </p:nvPr>
        </p:nvSpPr>
        <p:spPr>
          <a:xfrm>
            <a:off x="719138" y="288000"/>
            <a:ext cx="7708900" cy="1155600"/>
          </a:xfrm>
        </p:spPr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4"/>
          </p:nvPr>
        </p:nvSpPr>
        <p:spPr>
          <a:xfrm>
            <a:off x="720000" y="1633538"/>
            <a:ext cx="3672000" cy="4248000"/>
          </a:xfrm>
        </p:spPr>
        <p:txBody>
          <a:bodyPr>
            <a:normAutofit/>
          </a:bodyPr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–"/>
              <a:tabLst/>
              <a:defRPr sz="2400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Click icon to add table</a:t>
            </a:r>
            <a:endParaRPr lang="en-GB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4756038" y="1633538"/>
            <a:ext cx="3672000" cy="4248000"/>
          </a:xfrm>
        </p:spPr>
        <p:txBody>
          <a:bodyPr/>
          <a:lstStyle>
            <a:lvl1pPr marL="0" indent="0">
              <a:buNone/>
              <a:defRPr>
                <a:solidFill>
                  <a:srgbClr val="FF585D"/>
                </a:solidFill>
                <a:latin typeface="+mn-lt"/>
              </a:defRPr>
            </a:lvl1pPr>
            <a:lvl2pPr marL="0" indent="0">
              <a:buNone/>
              <a:defRPr>
                <a:solidFill>
                  <a:srgbClr val="FF585D"/>
                </a:solidFill>
                <a:latin typeface="+mn-lt"/>
              </a:defRPr>
            </a:lvl2pPr>
            <a:lvl3pPr marL="0" indent="0">
              <a:buNone/>
              <a:defRPr>
                <a:solidFill>
                  <a:srgbClr val="701B45"/>
                </a:solidFill>
                <a:latin typeface="+mn-lt"/>
              </a:defRPr>
            </a:lvl3pPr>
            <a:lvl4pPr marL="0" indent="0">
              <a:buNone/>
              <a:defRPr>
                <a:solidFill>
                  <a:srgbClr val="701B45"/>
                </a:solidFill>
                <a:latin typeface="+mn-lt"/>
              </a:defRPr>
            </a:lvl4pPr>
            <a:lvl5pPr marL="0" indent="0">
              <a:buNone/>
              <a:defRPr sz="1600">
                <a:solidFill>
                  <a:schemeClr val="tx1"/>
                </a:solidFill>
                <a:latin typeface="+mn-lt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3BCFDB86-9AA8-4FA0-859E-0ABCBFE83936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86881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19138" y="288000"/>
            <a:ext cx="7708900" cy="115560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9138" y="1633539"/>
            <a:ext cx="7708900" cy="424338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6296400"/>
            <a:ext cx="720000" cy="262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GB" sz="1000" kern="1200" smtClean="0">
                <a:solidFill>
                  <a:srgbClr val="8E1537"/>
                </a:solidFill>
                <a:latin typeface="+mn-lt"/>
                <a:ea typeface="+mn-ea"/>
                <a:cs typeface="+mn-cs"/>
              </a:defRPr>
            </a:lvl1pPr>
          </a:lstStyle>
          <a:p>
            <a:fld id="{3BCFDB86-9AA8-4FA0-859E-0ABCBFE83936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2" r:id="rId2"/>
    <p:sldLayoutId id="2147483676" r:id="rId3"/>
    <p:sldLayoutId id="2147483669" r:id="rId4"/>
    <p:sldLayoutId id="2147483668" r:id="rId5"/>
    <p:sldLayoutId id="2147483661" r:id="rId6"/>
    <p:sldLayoutId id="2147483664" r:id="rId7"/>
    <p:sldLayoutId id="2147483673" r:id="rId8"/>
    <p:sldLayoutId id="2147483671" r:id="rId9"/>
    <p:sldLayoutId id="2147483672" r:id="rId10"/>
    <p:sldLayoutId id="2147483675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400" b="1" kern="1200">
          <a:solidFill>
            <a:srgbClr val="701B45"/>
          </a:solidFill>
          <a:latin typeface="+mn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Tx/>
        <a:buNone/>
        <a:defRPr sz="3200" kern="1200">
          <a:solidFill>
            <a:srgbClr val="FF585D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spcBef>
          <a:spcPct val="20000"/>
        </a:spcBef>
        <a:buFontTx/>
        <a:buNone/>
        <a:defRPr sz="2800" b="0" kern="1200">
          <a:solidFill>
            <a:srgbClr val="FF585D"/>
          </a:solidFill>
          <a:latin typeface="+mn-lt"/>
          <a:ea typeface="+mn-ea"/>
          <a:cs typeface="+mn-cs"/>
        </a:defRPr>
      </a:lvl2pPr>
      <a:lvl3pPr marL="914400" indent="0" algn="l" defTabSz="914400" rtl="0" eaLnBrk="1" latinLnBrk="0" hangingPunct="1">
        <a:spcBef>
          <a:spcPct val="20000"/>
        </a:spcBef>
        <a:buFontTx/>
        <a:buNone/>
        <a:defRPr sz="2400" b="0" kern="1200">
          <a:solidFill>
            <a:srgbClr val="701B45"/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spcBef>
          <a:spcPct val="20000"/>
        </a:spcBef>
        <a:buFontTx/>
        <a:buNone/>
        <a:defRPr sz="2000" b="0" kern="1200">
          <a:solidFill>
            <a:srgbClr val="701B45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spcBef>
          <a:spcPct val="20000"/>
        </a:spcBef>
        <a:buFontTx/>
        <a:buNone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6"/>
          </p:nvPr>
        </p:nvSpPr>
        <p:spPr/>
        <p:txBody>
          <a:bodyPr>
            <a:normAutofit fontScale="92500"/>
          </a:bodyPr>
          <a:lstStyle/>
          <a:p>
            <a:r>
              <a:rPr lang="en-GB" dirty="0"/>
              <a:t>Competition Law Association </a:t>
            </a:r>
            <a:r>
              <a:rPr lang="en-GB" dirty="0" smtClean="0"/>
              <a:t>Evening Meeting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3BCFDB86-9AA8-4FA0-859E-0ABCBFE83936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GB" dirty="0"/>
              <a:t>Competition and Financial Services: A regulator’s perspective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GB" dirty="0"/>
              <a:t>25/06/2019 </a:t>
            </a:r>
          </a:p>
          <a:p>
            <a:r>
              <a:rPr lang="en-GB" dirty="0"/>
              <a:t>Sheldon Mills – Director of Competition, Financial Conduct Authority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76395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BCFDB86-9AA8-4FA0-859E-0ABCBFE83936}" type="slidenum">
              <a:rPr lang="en-GB" smtClean="0"/>
              <a:pPr/>
              <a:t>2</a:t>
            </a:fld>
            <a:endParaRPr lang="en-GB" dirty="0"/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xmlns="" id="{24FE6B70-F77C-437B-931F-9FD5EA4354E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98409356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190827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AD9EE0CC-F8A4-4CA7-8554-A6DC39128D14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BCFDB86-9AA8-4FA0-859E-0ABCBFE83936}" type="slidenum">
              <a:rPr lang="en-GB" smtClean="0"/>
              <a:pPr/>
              <a:t>3</a:t>
            </a:fld>
            <a:endParaRPr lang="en-GB" dirty="0"/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xmlns="" id="{1ED72CAF-4829-47F7-A4D2-5427ED0A37F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36543499"/>
              </p:ext>
            </p:extLst>
          </p:nvPr>
        </p:nvGraphicFramePr>
        <p:xfrm>
          <a:off x="1187624" y="332656"/>
          <a:ext cx="7008440" cy="51283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92698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AD9EE0CC-F8A4-4CA7-8554-A6DC39128D14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BCFDB86-9AA8-4FA0-859E-0ABCBFE83936}" type="slidenum">
              <a:rPr lang="en-GB" smtClean="0"/>
              <a:pPr/>
              <a:t>4</a:t>
            </a:fld>
            <a:endParaRPr lang="en-GB" dirty="0"/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xmlns="" id="{1ED72CAF-4829-47F7-A4D2-5427ED0A37F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80871466"/>
              </p:ext>
            </p:extLst>
          </p:nvPr>
        </p:nvGraphicFramePr>
        <p:xfrm>
          <a:off x="1187624" y="332656"/>
          <a:ext cx="7008440" cy="51283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159359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AD9EE0CC-F8A4-4CA7-8554-A6DC39128D14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BCFDB86-9AA8-4FA0-859E-0ABCBFE83936}" type="slidenum">
              <a:rPr lang="en-GB" smtClean="0"/>
              <a:pPr/>
              <a:t>5</a:t>
            </a:fld>
            <a:endParaRPr lang="en-GB" dirty="0"/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xmlns="" id="{1ED72CAF-4829-47F7-A4D2-5427ED0A37F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14820949"/>
              </p:ext>
            </p:extLst>
          </p:nvPr>
        </p:nvGraphicFramePr>
        <p:xfrm>
          <a:off x="1979712" y="476672"/>
          <a:ext cx="5745600" cy="51283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543689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AD9EE0CC-F8A4-4CA7-8554-A6DC39128D14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BCFDB86-9AA8-4FA0-859E-0ABCBFE83936}" type="slidenum">
              <a:rPr lang="en-GB" smtClean="0"/>
              <a:pPr/>
              <a:t>6</a:t>
            </a:fld>
            <a:endParaRPr lang="en-GB" dirty="0"/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xmlns="" id="{1ED72CAF-4829-47F7-A4D2-5427ED0A37F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37356791"/>
              </p:ext>
            </p:extLst>
          </p:nvPr>
        </p:nvGraphicFramePr>
        <p:xfrm>
          <a:off x="1979712" y="476672"/>
          <a:ext cx="5745600" cy="51283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26851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AD9EE0CC-F8A4-4CA7-8554-A6DC39128D14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BCFDB86-9AA8-4FA0-859E-0ABCBFE83936}" type="slidenum">
              <a:rPr lang="en-GB" smtClean="0"/>
              <a:pPr/>
              <a:t>7</a:t>
            </a:fld>
            <a:endParaRPr lang="en-GB" dirty="0"/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xmlns="" id="{1ED72CAF-4829-47F7-A4D2-5427ED0A37F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08147754"/>
              </p:ext>
            </p:extLst>
          </p:nvPr>
        </p:nvGraphicFramePr>
        <p:xfrm>
          <a:off x="1187624" y="332656"/>
          <a:ext cx="7008440" cy="51283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256254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60483000"/>
      </p:ext>
    </p:extLst>
  </p:cSld>
  <p:clrMapOvr>
    <a:masterClrMapping/>
  </p:clrMapOvr>
</p:sld>
</file>

<file path=ppt/theme/theme1.xml><?xml version="1.0" encoding="utf-8"?>
<a:theme xmlns:a="http://schemas.openxmlformats.org/drawingml/2006/main" name="FCA powerpoint template 20130528">
  <a:themeElements>
    <a:clrScheme name="FCA Theme">
      <a:dk1>
        <a:sysClr val="windowText" lastClr="000000"/>
      </a:dk1>
      <a:lt1>
        <a:sysClr val="window" lastClr="FFFFFF"/>
      </a:lt1>
      <a:dk2>
        <a:srgbClr val="8E1537"/>
      </a:dk2>
      <a:lt2>
        <a:srgbClr val="FFFFFF"/>
      </a:lt2>
      <a:accent1>
        <a:srgbClr val="8E1537"/>
      </a:accent1>
      <a:accent2>
        <a:srgbClr val="E17D00"/>
      </a:accent2>
      <a:accent3>
        <a:srgbClr val="8F489A"/>
      </a:accent3>
      <a:accent4>
        <a:srgbClr val="C20430"/>
      </a:accent4>
      <a:accent5>
        <a:srgbClr val="7BAED4"/>
      </a:accent5>
      <a:accent6>
        <a:srgbClr val="21345C"/>
      </a:accent6>
      <a:hlink>
        <a:srgbClr val="7BAED4"/>
      </a:hlink>
      <a:folHlink>
        <a:srgbClr val="76777B"/>
      </a:folHlink>
    </a:clrScheme>
    <a:fontScheme name="FCA FONTS">
      <a:majorFont>
        <a:latin typeface="Book Antiqu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629</TotalTime>
  <Words>277</Words>
  <Application>Microsoft Office PowerPoint</Application>
  <PresentationFormat>On-screen Show (4:3)</PresentationFormat>
  <Paragraphs>36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FCA powerpoint template 20130528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Financial Conduct Authority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Karthik Raghavan</dc:creator>
  <cp:lastModifiedBy>CLA</cp:lastModifiedBy>
  <cp:revision>9</cp:revision>
  <cp:lastPrinted>2019-06-24T07:58:02Z</cp:lastPrinted>
  <dcterms:created xsi:type="dcterms:W3CDTF">2019-06-18T14:14:47Z</dcterms:created>
  <dcterms:modified xsi:type="dcterms:W3CDTF">2019-06-24T18:45:51Z</dcterms:modified>
</cp:coreProperties>
</file>