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6"/>
  </p:notesMasterIdLst>
  <p:handoutMasterIdLst>
    <p:handoutMasterId r:id="rId17"/>
  </p:handoutMasterIdLst>
  <p:sldIdLst>
    <p:sldId id="256" r:id="rId2"/>
    <p:sldId id="294" r:id="rId3"/>
    <p:sldId id="288" r:id="rId4"/>
    <p:sldId id="298" r:id="rId5"/>
    <p:sldId id="291" r:id="rId6"/>
    <p:sldId id="311" r:id="rId7"/>
    <p:sldId id="312" r:id="rId8"/>
    <p:sldId id="314" r:id="rId9"/>
    <p:sldId id="315" r:id="rId10"/>
    <p:sldId id="309" r:id="rId11"/>
    <p:sldId id="319" r:id="rId12"/>
    <p:sldId id="320" r:id="rId13"/>
    <p:sldId id="321" r:id="rId14"/>
    <p:sldId id="318" r:id="rId15"/>
  </p:sldIdLst>
  <p:sldSz cx="9144000" cy="6858000" type="screen4x3"/>
  <p:notesSz cx="6769100" cy="9906000"/>
  <p:defaultTextStyle>
    <a:defPPr>
      <a:defRPr lang="en-GB"/>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0">
          <p15:clr>
            <a:srgbClr val="A4A3A4"/>
          </p15:clr>
        </p15:guide>
        <p15:guide id="2" pos="213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166CF"/>
    <a:srgbClr val="3E6FD2"/>
    <a:srgbClr val="2D5EC1"/>
    <a:srgbClr val="BDDEFF"/>
    <a:srgbClr val="0B6192"/>
    <a:srgbClr val="578683"/>
    <a:srgbClr val="006666"/>
    <a:srgbClr val="6A808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0743" autoAdjust="0"/>
  </p:normalViewPr>
  <p:slideViewPr>
    <p:cSldViewPr>
      <p:cViewPr varScale="1">
        <p:scale>
          <a:sx n="104" d="100"/>
          <a:sy n="104" d="100"/>
        </p:scale>
        <p:origin x="1824"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79" d="100"/>
          <a:sy n="79" d="100"/>
        </p:scale>
        <p:origin x="-3942" y="-90"/>
      </p:cViewPr>
      <p:guideLst>
        <p:guide orient="horz" pos="3120"/>
        <p:guide pos="213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1" y="1"/>
            <a:ext cx="2933478" cy="4962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157" tIns="45579" rIns="91157" bIns="45579" numCol="1" anchor="t" anchorCtr="0" compatLnSpc="1">
            <a:prstTxWarp prst="textNoShape">
              <a:avLst/>
            </a:prstTxWarp>
          </a:bodyPr>
          <a:lstStyle>
            <a:lvl1pPr defTabSz="911629">
              <a:defRPr sz="1200"/>
            </a:lvl1pPr>
          </a:lstStyle>
          <a:p>
            <a:pPr>
              <a:defRPr/>
            </a:pPr>
            <a:endParaRPr lang="en-GB"/>
          </a:p>
        </p:txBody>
      </p:sp>
      <p:sp>
        <p:nvSpPr>
          <p:cNvPr id="37891" name="Rectangle 3"/>
          <p:cNvSpPr>
            <a:spLocks noGrp="1" noChangeArrowheads="1"/>
          </p:cNvSpPr>
          <p:nvPr>
            <p:ph type="dt" sz="quarter" idx="1"/>
          </p:nvPr>
        </p:nvSpPr>
        <p:spPr bwMode="auto">
          <a:xfrm>
            <a:off x="3834109" y="1"/>
            <a:ext cx="2933478" cy="4962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157" tIns="45579" rIns="91157" bIns="45579" numCol="1" anchor="t" anchorCtr="0" compatLnSpc="1">
            <a:prstTxWarp prst="textNoShape">
              <a:avLst/>
            </a:prstTxWarp>
          </a:bodyPr>
          <a:lstStyle>
            <a:lvl1pPr algn="r" defTabSz="911629">
              <a:defRPr sz="1200"/>
            </a:lvl1pPr>
          </a:lstStyle>
          <a:p>
            <a:pPr>
              <a:defRPr/>
            </a:pPr>
            <a:endParaRPr lang="en-GB"/>
          </a:p>
        </p:txBody>
      </p:sp>
      <p:sp>
        <p:nvSpPr>
          <p:cNvPr id="37892" name="Rectangle 4"/>
          <p:cNvSpPr>
            <a:spLocks noGrp="1" noChangeArrowheads="1"/>
          </p:cNvSpPr>
          <p:nvPr>
            <p:ph type="ftr" sz="quarter" idx="2"/>
          </p:nvPr>
        </p:nvSpPr>
        <p:spPr bwMode="auto">
          <a:xfrm>
            <a:off x="1" y="9408165"/>
            <a:ext cx="2933478" cy="4962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157" tIns="45579" rIns="91157" bIns="45579" numCol="1" anchor="b" anchorCtr="0" compatLnSpc="1">
            <a:prstTxWarp prst="textNoShape">
              <a:avLst/>
            </a:prstTxWarp>
          </a:bodyPr>
          <a:lstStyle>
            <a:lvl1pPr defTabSz="911629">
              <a:defRPr sz="1200"/>
            </a:lvl1pPr>
          </a:lstStyle>
          <a:p>
            <a:pPr>
              <a:defRPr/>
            </a:pPr>
            <a:endParaRPr lang="en-GB"/>
          </a:p>
        </p:txBody>
      </p:sp>
      <p:sp>
        <p:nvSpPr>
          <p:cNvPr id="37893" name="Rectangle 5"/>
          <p:cNvSpPr>
            <a:spLocks noGrp="1" noChangeArrowheads="1"/>
          </p:cNvSpPr>
          <p:nvPr>
            <p:ph type="sldNum" sz="quarter" idx="3"/>
          </p:nvPr>
        </p:nvSpPr>
        <p:spPr bwMode="auto">
          <a:xfrm>
            <a:off x="3834109" y="9408165"/>
            <a:ext cx="2933478" cy="4962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157" tIns="45579" rIns="91157" bIns="45579" numCol="1" anchor="b" anchorCtr="0" compatLnSpc="1">
            <a:prstTxWarp prst="textNoShape">
              <a:avLst/>
            </a:prstTxWarp>
          </a:bodyPr>
          <a:lstStyle>
            <a:lvl1pPr algn="r" defTabSz="911629">
              <a:defRPr sz="1200"/>
            </a:lvl1pPr>
          </a:lstStyle>
          <a:p>
            <a:pPr>
              <a:defRPr/>
            </a:pPr>
            <a:fld id="{08F82FEA-34E1-405E-BB82-7B9D744F0519}" type="slidenum">
              <a:rPr lang="en-GB"/>
              <a:pPr>
                <a:defRPr/>
              </a:pPr>
              <a:t>‹#›</a:t>
            </a:fld>
            <a:endParaRPr lang="en-GB"/>
          </a:p>
        </p:txBody>
      </p:sp>
    </p:spTree>
    <p:extLst>
      <p:ext uri="{BB962C8B-B14F-4D97-AF65-F5344CB8AC3E}">
        <p14:creationId xmlns:p14="http://schemas.microsoft.com/office/powerpoint/2010/main" val="9933579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1" y="1"/>
            <a:ext cx="2933478" cy="4962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157" tIns="45579" rIns="91157" bIns="45579" numCol="1" anchor="t" anchorCtr="0" compatLnSpc="1">
            <a:prstTxWarp prst="textNoShape">
              <a:avLst/>
            </a:prstTxWarp>
          </a:bodyPr>
          <a:lstStyle>
            <a:lvl1pPr defTabSz="911629">
              <a:defRPr sz="1200"/>
            </a:lvl1pPr>
          </a:lstStyle>
          <a:p>
            <a:pPr>
              <a:defRPr/>
            </a:pPr>
            <a:endParaRPr lang="en-GB"/>
          </a:p>
        </p:txBody>
      </p:sp>
      <p:sp>
        <p:nvSpPr>
          <p:cNvPr id="36867" name="Rectangle 3"/>
          <p:cNvSpPr>
            <a:spLocks noGrp="1" noChangeArrowheads="1"/>
          </p:cNvSpPr>
          <p:nvPr>
            <p:ph type="dt" idx="1"/>
          </p:nvPr>
        </p:nvSpPr>
        <p:spPr bwMode="auto">
          <a:xfrm>
            <a:off x="3834109" y="1"/>
            <a:ext cx="2933478" cy="4962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157" tIns="45579" rIns="91157" bIns="45579" numCol="1" anchor="t" anchorCtr="0" compatLnSpc="1">
            <a:prstTxWarp prst="textNoShape">
              <a:avLst/>
            </a:prstTxWarp>
          </a:bodyPr>
          <a:lstStyle>
            <a:lvl1pPr algn="r" defTabSz="911629">
              <a:defRPr sz="1200"/>
            </a:lvl1pPr>
          </a:lstStyle>
          <a:p>
            <a:pPr>
              <a:defRPr/>
            </a:pPr>
            <a:endParaRPr lang="en-GB"/>
          </a:p>
        </p:txBody>
      </p:sp>
      <p:sp>
        <p:nvSpPr>
          <p:cNvPr id="15364" name="Rectangle 4"/>
          <p:cNvSpPr>
            <a:spLocks noGrp="1" noRot="1" noChangeAspect="1" noChangeArrowheads="1" noTextEdit="1"/>
          </p:cNvSpPr>
          <p:nvPr>
            <p:ph type="sldImg" idx="2"/>
          </p:nvPr>
        </p:nvSpPr>
        <p:spPr bwMode="auto">
          <a:xfrm>
            <a:off x="909638" y="742950"/>
            <a:ext cx="4951412" cy="3714750"/>
          </a:xfrm>
          <a:prstGeom prst="rect">
            <a:avLst/>
          </a:prstGeom>
          <a:noFill/>
          <a:ln w="9525">
            <a:solidFill>
              <a:srgbClr val="000000"/>
            </a:solidFill>
            <a:miter lim="800000"/>
            <a:headEnd/>
            <a:tailEnd/>
          </a:ln>
          <a:effectLst/>
        </p:spPr>
      </p:sp>
      <p:sp>
        <p:nvSpPr>
          <p:cNvPr id="36869" name="Rectangle 5"/>
          <p:cNvSpPr>
            <a:spLocks noGrp="1" noChangeArrowheads="1"/>
          </p:cNvSpPr>
          <p:nvPr>
            <p:ph type="body" sz="quarter" idx="3"/>
          </p:nvPr>
        </p:nvSpPr>
        <p:spPr bwMode="auto">
          <a:xfrm>
            <a:off x="676608" y="4704850"/>
            <a:ext cx="5415885" cy="44574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157" tIns="45579" rIns="91157" bIns="45579"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36870" name="Rectangle 6"/>
          <p:cNvSpPr>
            <a:spLocks noGrp="1" noChangeArrowheads="1"/>
          </p:cNvSpPr>
          <p:nvPr>
            <p:ph type="ftr" sz="quarter" idx="4"/>
          </p:nvPr>
        </p:nvSpPr>
        <p:spPr bwMode="auto">
          <a:xfrm>
            <a:off x="1" y="9408165"/>
            <a:ext cx="2933478" cy="4962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157" tIns="45579" rIns="91157" bIns="45579" numCol="1" anchor="b" anchorCtr="0" compatLnSpc="1">
            <a:prstTxWarp prst="textNoShape">
              <a:avLst/>
            </a:prstTxWarp>
          </a:bodyPr>
          <a:lstStyle>
            <a:lvl1pPr defTabSz="911629">
              <a:defRPr sz="1200"/>
            </a:lvl1pPr>
          </a:lstStyle>
          <a:p>
            <a:pPr>
              <a:defRPr/>
            </a:pPr>
            <a:endParaRPr lang="en-GB"/>
          </a:p>
        </p:txBody>
      </p:sp>
      <p:sp>
        <p:nvSpPr>
          <p:cNvPr id="36871" name="Rectangle 7"/>
          <p:cNvSpPr>
            <a:spLocks noGrp="1" noChangeArrowheads="1"/>
          </p:cNvSpPr>
          <p:nvPr>
            <p:ph type="sldNum" sz="quarter" idx="5"/>
          </p:nvPr>
        </p:nvSpPr>
        <p:spPr bwMode="auto">
          <a:xfrm>
            <a:off x="3834109" y="9408165"/>
            <a:ext cx="2933478" cy="4962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157" tIns="45579" rIns="91157" bIns="45579" numCol="1" anchor="b" anchorCtr="0" compatLnSpc="1">
            <a:prstTxWarp prst="textNoShape">
              <a:avLst/>
            </a:prstTxWarp>
          </a:bodyPr>
          <a:lstStyle>
            <a:lvl1pPr algn="r" defTabSz="911629">
              <a:defRPr sz="1200"/>
            </a:lvl1pPr>
          </a:lstStyle>
          <a:p>
            <a:pPr>
              <a:defRPr/>
            </a:pPr>
            <a:fld id="{2A287036-F453-483D-9CDD-4547DF695C92}" type="slidenum">
              <a:rPr lang="en-GB"/>
              <a:pPr>
                <a:defRPr/>
              </a:pPr>
              <a:t>‹#›</a:t>
            </a:fld>
            <a:endParaRPr lang="en-GB"/>
          </a:p>
        </p:txBody>
      </p:sp>
    </p:spTree>
    <p:extLst>
      <p:ext uri="{BB962C8B-B14F-4D97-AF65-F5344CB8AC3E}">
        <p14:creationId xmlns:p14="http://schemas.microsoft.com/office/powerpoint/2010/main" val="371642487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a:ln>
            <a:miter lim="800000"/>
            <a:headEnd/>
            <a:tailEnd/>
          </a:ln>
        </p:spPr>
        <p:txBody>
          <a:bodyPr/>
          <a:lstStyle/>
          <a:p>
            <a:fld id="{9F1CD3B3-6F41-4249-8AB4-510D3F37EEF1}" type="slidenum">
              <a:rPr lang="en-GB" smtClean="0"/>
              <a:pPr/>
              <a:t>1</a:t>
            </a:fld>
            <a:endParaRPr lang="en-GB"/>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p:spPr>
        <p:txBody>
          <a:bodyPr/>
          <a:lstStyle/>
          <a:p>
            <a:pPr eaLnBrk="1" hangingPunct="1"/>
            <a:endParaRPr lang="en-GB"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64918" indent="-164918">
              <a:buFont typeface="Arial" panose="020B0604020202020204" pitchFamily="34" charset="0"/>
              <a:buChar char="•"/>
            </a:pPr>
            <a:endParaRPr lang="en-GB" sz="1300" dirty="0"/>
          </a:p>
        </p:txBody>
      </p:sp>
      <p:sp>
        <p:nvSpPr>
          <p:cNvPr id="4" name="Slide Number Placeholder 3"/>
          <p:cNvSpPr>
            <a:spLocks noGrp="1"/>
          </p:cNvSpPr>
          <p:nvPr>
            <p:ph type="sldNum" sz="quarter" idx="10"/>
          </p:nvPr>
        </p:nvSpPr>
        <p:spPr/>
        <p:txBody>
          <a:bodyPr/>
          <a:lstStyle/>
          <a:p>
            <a:pPr>
              <a:defRPr/>
            </a:pPr>
            <a:fld id="{2A287036-F453-483D-9CDD-4547DF695C92}" type="slidenum">
              <a:rPr lang="en-GB" smtClean="0"/>
              <a:pPr>
                <a:defRPr/>
              </a:pPr>
              <a:t>10</a:t>
            </a:fld>
            <a:endParaRPr lang="en-GB"/>
          </a:p>
        </p:txBody>
      </p:sp>
    </p:spTree>
    <p:extLst>
      <p:ext uri="{BB962C8B-B14F-4D97-AF65-F5344CB8AC3E}">
        <p14:creationId xmlns:p14="http://schemas.microsoft.com/office/powerpoint/2010/main" val="137469032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64918" indent="-164918">
              <a:buFont typeface="Arial" panose="020B0604020202020204" pitchFamily="34" charset="0"/>
              <a:buChar char="•"/>
            </a:pPr>
            <a:endParaRPr lang="en-GB" sz="1300" dirty="0"/>
          </a:p>
        </p:txBody>
      </p:sp>
      <p:sp>
        <p:nvSpPr>
          <p:cNvPr id="4" name="Slide Number Placeholder 3"/>
          <p:cNvSpPr>
            <a:spLocks noGrp="1"/>
          </p:cNvSpPr>
          <p:nvPr>
            <p:ph type="sldNum" sz="quarter" idx="10"/>
          </p:nvPr>
        </p:nvSpPr>
        <p:spPr/>
        <p:txBody>
          <a:bodyPr/>
          <a:lstStyle/>
          <a:p>
            <a:pPr>
              <a:defRPr/>
            </a:pPr>
            <a:fld id="{2A287036-F453-483D-9CDD-4547DF695C92}" type="slidenum">
              <a:rPr lang="en-GB" smtClean="0"/>
              <a:pPr>
                <a:defRPr/>
              </a:pPr>
              <a:t>11</a:t>
            </a:fld>
            <a:endParaRPr lang="en-GB"/>
          </a:p>
        </p:txBody>
      </p:sp>
    </p:spTree>
    <p:extLst>
      <p:ext uri="{BB962C8B-B14F-4D97-AF65-F5344CB8AC3E}">
        <p14:creationId xmlns:p14="http://schemas.microsoft.com/office/powerpoint/2010/main" val="137469032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64918" indent="-164918">
              <a:buFont typeface="Arial" panose="020B0604020202020204" pitchFamily="34" charset="0"/>
              <a:buChar char="•"/>
            </a:pPr>
            <a:endParaRPr lang="en-GB" sz="1300" dirty="0"/>
          </a:p>
        </p:txBody>
      </p:sp>
      <p:sp>
        <p:nvSpPr>
          <p:cNvPr id="4" name="Slide Number Placeholder 3"/>
          <p:cNvSpPr>
            <a:spLocks noGrp="1"/>
          </p:cNvSpPr>
          <p:nvPr>
            <p:ph type="sldNum" sz="quarter" idx="10"/>
          </p:nvPr>
        </p:nvSpPr>
        <p:spPr/>
        <p:txBody>
          <a:bodyPr/>
          <a:lstStyle/>
          <a:p>
            <a:pPr>
              <a:defRPr/>
            </a:pPr>
            <a:fld id="{2A287036-F453-483D-9CDD-4547DF695C92}" type="slidenum">
              <a:rPr lang="en-GB" smtClean="0"/>
              <a:pPr>
                <a:defRPr/>
              </a:pPr>
              <a:t>12</a:t>
            </a:fld>
            <a:endParaRPr lang="en-GB"/>
          </a:p>
        </p:txBody>
      </p:sp>
    </p:spTree>
    <p:extLst>
      <p:ext uri="{BB962C8B-B14F-4D97-AF65-F5344CB8AC3E}">
        <p14:creationId xmlns:p14="http://schemas.microsoft.com/office/powerpoint/2010/main" val="137469032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2A287036-F453-483D-9CDD-4547DF695C92}" type="slidenum">
              <a:rPr lang="en-GB" smtClean="0"/>
              <a:pPr>
                <a:defRPr/>
              </a:pPr>
              <a:t>13</a:t>
            </a:fld>
            <a:endParaRPr lang="en-GB"/>
          </a:p>
        </p:txBody>
      </p:sp>
    </p:spTree>
    <p:extLst>
      <p:ext uri="{BB962C8B-B14F-4D97-AF65-F5344CB8AC3E}">
        <p14:creationId xmlns:p14="http://schemas.microsoft.com/office/powerpoint/2010/main" val="38758063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64918" indent="-164918">
              <a:buFont typeface="Arial" panose="020B0604020202020204" pitchFamily="34" charset="0"/>
              <a:buChar char="•"/>
            </a:pPr>
            <a:endParaRPr lang="en-GB" sz="1300" dirty="0"/>
          </a:p>
        </p:txBody>
      </p:sp>
      <p:sp>
        <p:nvSpPr>
          <p:cNvPr id="4" name="Slide Number Placeholder 3"/>
          <p:cNvSpPr>
            <a:spLocks noGrp="1"/>
          </p:cNvSpPr>
          <p:nvPr>
            <p:ph type="sldNum" sz="quarter" idx="10"/>
          </p:nvPr>
        </p:nvSpPr>
        <p:spPr/>
        <p:txBody>
          <a:bodyPr/>
          <a:lstStyle/>
          <a:p>
            <a:pPr>
              <a:defRPr/>
            </a:pPr>
            <a:fld id="{2A287036-F453-483D-9CDD-4547DF695C92}" type="slidenum">
              <a:rPr lang="en-GB" smtClean="0"/>
              <a:pPr>
                <a:defRPr/>
              </a:pPr>
              <a:t>14</a:t>
            </a:fld>
            <a:endParaRPr lang="en-GB"/>
          </a:p>
        </p:txBody>
      </p:sp>
    </p:spTree>
    <p:extLst>
      <p:ext uri="{BB962C8B-B14F-4D97-AF65-F5344CB8AC3E}">
        <p14:creationId xmlns:p14="http://schemas.microsoft.com/office/powerpoint/2010/main" val="13746903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2A287036-F453-483D-9CDD-4547DF695C92}" type="slidenum">
              <a:rPr lang="en-GB" smtClean="0"/>
              <a:pPr>
                <a:defRPr/>
              </a:pPr>
              <a:t>2</a:t>
            </a:fld>
            <a:endParaRPr lang="en-GB"/>
          </a:p>
        </p:txBody>
      </p:sp>
    </p:spTree>
    <p:extLst>
      <p:ext uri="{BB962C8B-B14F-4D97-AF65-F5344CB8AC3E}">
        <p14:creationId xmlns:p14="http://schemas.microsoft.com/office/powerpoint/2010/main" val="31488967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2A287036-F453-483D-9CDD-4547DF695C92}" type="slidenum">
              <a:rPr lang="en-GB" smtClean="0"/>
              <a:pPr>
                <a:defRPr/>
              </a:pPr>
              <a:t>3</a:t>
            </a:fld>
            <a:endParaRPr lang="en-GB"/>
          </a:p>
        </p:txBody>
      </p:sp>
    </p:spTree>
    <p:extLst>
      <p:ext uri="{BB962C8B-B14F-4D97-AF65-F5344CB8AC3E}">
        <p14:creationId xmlns:p14="http://schemas.microsoft.com/office/powerpoint/2010/main" val="31488967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64918" indent="-164918">
              <a:buFont typeface="Arial" panose="020B0604020202020204" pitchFamily="34" charset="0"/>
              <a:buChar char="•"/>
            </a:pPr>
            <a:endParaRPr lang="en-GB" sz="1300" b="1" dirty="0"/>
          </a:p>
        </p:txBody>
      </p:sp>
      <p:sp>
        <p:nvSpPr>
          <p:cNvPr id="4" name="Slide Number Placeholder 3"/>
          <p:cNvSpPr>
            <a:spLocks noGrp="1"/>
          </p:cNvSpPr>
          <p:nvPr>
            <p:ph type="sldNum" sz="quarter" idx="10"/>
          </p:nvPr>
        </p:nvSpPr>
        <p:spPr/>
        <p:txBody>
          <a:bodyPr/>
          <a:lstStyle/>
          <a:p>
            <a:pPr>
              <a:defRPr/>
            </a:pPr>
            <a:fld id="{2A287036-F453-483D-9CDD-4547DF695C92}" type="slidenum">
              <a:rPr lang="en-GB" smtClean="0"/>
              <a:pPr>
                <a:defRPr/>
              </a:pPr>
              <a:t>4</a:t>
            </a:fld>
            <a:endParaRPr lang="en-GB"/>
          </a:p>
        </p:txBody>
      </p:sp>
    </p:spTree>
    <p:extLst>
      <p:ext uri="{BB962C8B-B14F-4D97-AF65-F5344CB8AC3E}">
        <p14:creationId xmlns:p14="http://schemas.microsoft.com/office/powerpoint/2010/main" val="30994435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2A287036-F453-483D-9CDD-4547DF695C92}" type="slidenum">
              <a:rPr lang="en-GB" smtClean="0"/>
              <a:pPr>
                <a:defRPr/>
              </a:pPr>
              <a:t>5</a:t>
            </a:fld>
            <a:endParaRPr lang="en-GB"/>
          </a:p>
        </p:txBody>
      </p:sp>
    </p:spTree>
    <p:extLst>
      <p:ext uri="{BB962C8B-B14F-4D97-AF65-F5344CB8AC3E}">
        <p14:creationId xmlns:p14="http://schemas.microsoft.com/office/powerpoint/2010/main" val="14909538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2A287036-F453-483D-9CDD-4547DF695C92}" type="slidenum">
              <a:rPr lang="en-GB" smtClean="0"/>
              <a:pPr>
                <a:defRPr/>
              </a:pPr>
              <a:t>6</a:t>
            </a:fld>
            <a:endParaRPr lang="en-GB"/>
          </a:p>
        </p:txBody>
      </p:sp>
    </p:spTree>
    <p:extLst>
      <p:ext uri="{BB962C8B-B14F-4D97-AF65-F5344CB8AC3E}">
        <p14:creationId xmlns:p14="http://schemas.microsoft.com/office/powerpoint/2010/main" val="38758063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p:spPr>
        <p:txBody>
          <a:bodyPr/>
          <a:lstStyle>
            <a:lvl1pPr defTabSz="911582" eaLnBrk="0" hangingPunct="0">
              <a:defRPr>
                <a:solidFill>
                  <a:schemeClr val="tx1"/>
                </a:solidFill>
                <a:latin typeface="Arial" charset="0"/>
              </a:defRPr>
            </a:lvl1pPr>
            <a:lvl2pPr marL="714608" indent="-274849" defTabSz="911582" eaLnBrk="0" hangingPunct="0">
              <a:defRPr>
                <a:solidFill>
                  <a:schemeClr val="tx1"/>
                </a:solidFill>
                <a:latin typeface="Arial" charset="0"/>
              </a:defRPr>
            </a:lvl2pPr>
            <a:lvl3pPr marL="1099395" indent="-219879" defTabSz="911582" eaLnBrk="0" hangingPunct="0">
              <a:defRPr>
                <a:solidFill>
                  <a:schemeClr val="tx1"/>
                </a:solidFill>
                <a:latin typeface="Arial" charset="0"/>
              </a:defRPr>
            </a:lvl3pPr>
            <a:lvl4pPr marL="1539153" indent="-219879" defTabSz="911582" eaLnBrk="0" hangingPunct="0">
              <a:defRPr>
                <a:solidFill>
                  <a:schemeClr val="tx1"/>
                </a:solidFill>
                <a:latin typeface="Arial" charset="0"/>
              </a:defRPr>
            </a:lvl4pPr>
            <a:lvl5pPr marL="1978911" indent="-219879" defTabSz="911582" eaLnBrk="0" hangingPunct="0">
              <a:defRPr>
                <a:solidFill>
                  <a:schemeClr val="tx1"/>
                </a:solidFill>
                <a:latin typeface="Arial" charset="0"/>
              </a:defRPr>
            </a:lvl5pPr>
            <a:lvl6pPr marL="2418670" indent="-219879" defTabSz="911582" eaLnBrk="0" fontAlgn="base" hangingPunct="0">
              <a:spcBef>
                <a:spcPct val="0"/>
              </a:spcBef>
              <a:spcAft>
                <a:spcPct val="0"/>
              </a:spcAft>
              <a:defRPr>
                <a:solidFill>
                  <a:schemeClr val="tx1"/>
                </a:solidFill>
                <a:latin typeface="Arial" charset="0"/>
              </a:defRPr>
            </a:lvl6pPr>
            <a:lvl7pPr marL="2858428" indent="-219879" defTabSz="911582" eaLnBrk="0" fontAlgn="base" hangingPunct="0">
              <a:spcBef>
                <a:spcPct val="0"/>
              </a:spcBef>
              <a:spcAft>
                <a:spcPct val="0"/>
              </a:spcAft>
              <a:defRPr>
                <a:solidFill>
                  <a:schemeClr val="tx1"/>
                </a:solidFill>
                <a:latin typeface="Arial" charset="0"/>
              </a:defRPr>
            </a:lvl7pPr>
            <a:lvl8pPr marL="3298187" indent="-219879" defTabSz="911582" eaLnBrk="0" fontAlgn="base" hangingPunct="0">
              <a:spcBef>
                <a:spcPct val="0"/>
              </a:spcBef>
              <a:spcAft>
                <a:spcPct val="0"/>
              </a:spcAft>
              <a:defRPr>
                <a:solidFill>
                  <a:schemeClr val="tx1"/>
                </a:solidFill>
                <a:latin typeface="Arial" charset="0"/>
              </a:defRPr>
            </a:lvl8pPr>
            <a:lvl9pPr marL="3737945" indent="-219879" defTabSz="911582" eaLnBrk="0" fontAlgn="base" hangingPunct="0">
              <a:spcBef>
                <a:spcPct val="0"/>
              </a:spcBef>
              <a:spcAft>
                <a:spcPct val="0"/>
              </a:spcAft>
              <a:defRPr>
                <a:solidFill>
                  <a:schemeClr val="tx1"/>
                </a:solidFill>
                <a:latin typeface="Arial" charset="0"/>
              </a:defRPr>
            </a:lvl9pPr>
          </a:lstStyle>
          <a:p>
            <a:pPr eaLnBrk="1" hangingPunct="1"/>
            <a:fld id="{9F5F4302-C7AD-4F69-9D03-EA57E981A27C}" type="slidenum">
              <a:rPr lang="en-GB" altLang="en-US"/>
              <a:pPr eaLnBrk="1" hangingPunct="1"/>
              <a:t>7</a:t>
            </a:fld>
            <a:endParaRPr lang="en-GB" altLang="en-US"/>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noFill/>
        </p:spPr>
        <p:txBody>
          <a:bodyPr/>
          <a:lstStyle/>
          <a:p>
            <a:pPr eaLnBrk="1" hangingPunct="1"/>
            <a:r>
              <a:rPr lang="en-GB" altLang="en-US" b="1"/>
              <a:t>Slides</a:t>
            </a:r>
          </a:p>
          <a:p>
            <a:pPr eaLnBrk="1" hangingPunct="1"/>
            <a:r>
              <a:rPr lang="en-GB" altLang="en-US"/>
              <a:t>Font: Verdana</a:t>
            </a:r>
          </a:p>
          <a:p>
            <a:pPr eaLnBrk="1" hangingPunct="1"/>
            <a:r>
              <a:rPr lang="en-GB" altLang="en-US"/>
              <a:t>Font sizes:</a:t>
            </a:r>
          </a:p>
          <a:p>
            <a:pPr eaLnBrk="1" hangingPunct="1">
              <a:buFontTx/>
              <a:buChar char="-"/>
            </a:pPr>
            <a:r>
              <a:rPr lang="en-GB" altLang="en-US"/>
              <a:t>Heading: 44</a:t>
            </a:r>
          </a:p>
          <a:p>
            <a:pPr eaLnBrk="1" hangingPunct="1">
              <a:buFontTx/>
              <a:buChar char="-"/>
            </a:pPr>
            <a:r>
              <a:rPr lang="en-GB" altLang="en-US"/>
              <a:t>First level bullet points: 32</a:t>
            </a:r>
          </a:p>
          <a:p>
            <a:pPr eaLnBrk="1" hangingPunct="1">
              <a:buFontTx/>
              <a:buChar char="-"/>
            </a:pPr>
            <a:r>
              <a:rPr lang="en-GB" altLang="en-US"/>
              <a:t>Second level bullet points: 28</a:t>
            </a:r>
          </a:p>
          <a:p>
            <a:pPr eaLnBrk="1" hangingPunct="1"/>
            <a:r>
              <a:rPr lang="en-GB" altLang="en-US"/>
              <a:t>Do not use third level bullet points</a:t>
            </a:r>
          </a:p>
          <a:p>
            <a:pPr eaLnBrk="1" hangingPunct="1">
              <a:buFontTx/>
              <a:buChar char="-"/>
            </a:pPr>
            <a:endParaRPr lang="en-GB" altLang="en-US"/>
          </a:p>
          <a:p>
            <a:pPr eaLnBrk="1" hangingPunct="1"/>
            <a:r>
              <a:rPr lang="en-GB" altLang="en-US" b="1"/>
              <a:t>Notes</a:t>
            </a:r>
          </a:p>
          <a:p>
            <a:pPr eaLnBrk="1" hangingPunct="1"/>
            <a:r>
              <a:rPr lang="en-GB" altLang="en-US"/>
              <a:t>Do not have to be full sentences.</a:t>
            </a:r>
          </a:p>
          <a:p>
            <a:pPr eaLnBrk="1" hangingPunct="1"/>
            <a:r>
              <a:rPr lang="en-GB" altLang="en-US"/>
              <a:t>Should expand on the points in the slides and provide background information.</a:t>
            </a:r>
          </a:p>
          <a:p>
            <a:pPr eaLnBrk="1" hangingPunct="1"/>
            <a:r>
              <a:rPr lang="en-GB" altLang="en-US"/>
              <a:t>Font size: 14</a:t>
            </a:r>
          </a:p>
          <a:p>
            <a:pPr eaLnBrk="1" hangingPunct="1"/>
            <a:r>
              <a:rPr lang="en-GB" altLang="en-US"/>
              <a:t>If there is too much text to fit on a page (View… NotesPage), then put ALL notes for the presentation in a separate Word document, with notes for each slide starting on a new page.</a:t>
            </a:r>
          </a:p>
          <a:p>
            <a:pPr eaLnBrk="1" hangingPunct="1"/>
            <a:endParaRPr lang="en-GB"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2A287036-F453-483D-9CDD-4547DF695C92}" type="slidenum">
              <a:rPr lang="en-GB" smtClean="0"/>
              <a:pPr>
                <a:defRPr/>
              </a:pPr>
              <a:t>8</a:t>
            </a:fld>
            <a:endParaRPr lang="en-GB"/>
          </a:p>
        </p:txBody>
      </p:sp>
    </p:spTree>
    <p:extLst>
      <p:ext uri="{BB962C8B-B14F-4D97-AF65-F5344CB8AC3E}">
        <p14:creationId xmlns:p14="http://schemas.microsoft.com/office/powerpoint/2010/main" val="38758063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2A287036-F453-483D-9CDD-4547DF695C92}" type="slidenum">
              <a:rPr lang="en-GB" smtClean="0"/>
              <a:pPr>
                <a:defRPr/>
              </a:pPr>
              <a:t>9</a:t>
            </a:fld>
            <a:endParaRPr lang="en-GB"/>
          </a:p>
        </p:txBody>
      </p:sp>
    </p:spTree>
    <p:extLst>
      <p:ext uri="{BB962C8B-B14F-4D97-AF65-F5344CB8AC3E}">
        <p14:creationId xmlns:p14="http://schemas.microsoft.com/office/powerpoint/2010/main" val="387580631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7" descr="logo_for_ppt"/>
          <p:cNvPicPr>
            <a:picLocks noChangeAspect="1" noChangeArrowheads="1"/>
          </p:cNvPicPr>
          <p:nvPr userDrawn="1"/>
        </p:nvPicPr>
        <p:blipFill>
          <a:blip r:embed="rId2" cstate="print"/>
          <a:srcRect l="11308" r="11053"/>
          <a:stretch>
            <a:fillRect/>
          </a:stretch>
        </p:blipFill>
        <p:spPr bwMode="auto">
          <a:xfrm>
            <a:off x="0" y="0"/>
            <a:ext cx="9144000" cy="1743075"/>
          </a:xfrm>
          <a:prstGeom prst="rect">
            <a:avLst/>
          </a:prstGeom>
          <a:noFill/>
          <a:ln w="9525">
            <a:noFill/>
            <a:miter lim="800000"/>
            <a:headEnd/>
            <a:tailEnd/>
          </a:ln>
        </p:spPr>
      </p:pic>
      <p:pic>
        <p:nvPicPr>
          <p:cNvPr id="5" name="Picture 24" descr="small box COMPETITION"/>
          <p:cNvPicPr>
            <a:picLocks noChangeAspect="1" noChangeArrowheads="1"/>
          </p:cNvPicPr>
          <p:nvPr userDrawn="1"/>
        </p:nvPicPr>
        <p:blipFill>
          <a:blip r:embed="rId3" cstate="print"/>
          <a:srcRect/>
          <a:stretch>
            <a:fillRect/>
          </a:stretch>
        </p:blipFill>
        <p:spPr bwMode="auto">
          <a:xfrm>
            <a:off x="4140200" y="6446838"/>
            <a:ext cx="852488" cy="438150"/>
          </a:xfrm>
          <a:prstGeom prst="rect">
            <a:avLst/>
          </a:prstGeom>
          <a:noFill/>
          <a:ln w="9525">
            <a:noFill/>
            <a:miter lim="800000"/>
            <a:headEnd/>
            <a:tailEnd/>
          </a:ln>
        </p:spPr>
      </p:pic>
      <p:pic>
        <p:nvPicPr>
          <p:cNvPr id="6" name="Picture 19" descr="Letterhead_A4_EN3"/>
          <p:cNvPicPr>
            <a:picLocks noChangeAspect="1" noChangeArrowheads="1"/>
          </p:cNvPicPr>
          <p:nvPr userDrawn="1"/>
        </p:nvPicPr>
        <p:blipFill>
          <a:blip r:embed="rId4" cstate="print"/>
          <a:srcRect b="4977"/>
          <a:stretch>
            <a:fillRect/>
          </a:stretch>
        </p:blipFill>
        <p:spPr bwMode="auto">
          <a:xfrm>
            <a:off x="0" y="1341438"/>
            <a:ext cx="3851275" cy="5516562"/>
          </a:xfrm>
          <a:prstGeom prst="rect">
            <a:avLst/>
          </a:prstGeom>
          <a:noFill/>
          <a:ln w="9525">
            <a:noFill/>
            <a:miter lim="800000"/>
            <a:headEnd/>
            <a:tailEnd/>
          </a:ln>
        </p:spPr>
      </p:pic>
      <p:sp>
        <p:nvSpPr>
          <p:cNvPr id="3076" name="Rectangle 4"/>
          <p:cNvSpPr>
            <a:spLocks noGrp="1" noChangeArrowheads="1"/>
          </p:cNvSpPr>
          <p:nvPr>
            <p:ph type="ctrTitle"/>
          </p:nvPr>
        </p:nvSpPr>
        <p:spPr>
          <a:xfrm>
            <a:off x="0" y="2130425"/>
            <a:ext cx="9144000" cy="1470025"/>
          </a:xfrm>
        </p:spPr>
        <p:txBody>
          <a:bodyPr/>
          <a:lstStyle>
            <a:lvl1pPr marL="3175" algn="ctr">
              <a:defRPr sz="4000"/>
            </a:lvl1pPr>
          </a:lstStyle>
          <a:p>
            <a:pPr lvl="0"/>
            <a:r>
              <a:rPr lang="en-GB" noProof="0"/>
              <a:t>Click to edit Master title style</a:t>
            </a:r>
          </a:p>
        </p:txBody>
      </p:sp>
      <p:sp>
        <p:nvSpPr>
          <p:cNvPr id="3077" name="Rectangle 5"/>
          <p:cNvSpPr>
            <a:spLocks noGrp="1" noChangeArrowheads="1"/>
          </p:cNvSpPr>
          <p:nvPr>
            <p:ph type="subTitle" idx="1"/>
          </p:nvPr>
        </p:nvSpPr>
        <p:spPr>
          <a:xfrm>
            <a:off x="0" y="3886200"/>
            <a:ext cx="9144000" cy="1752600"/>
          </a:xfrm>
        </p:spPr>
        <p:txBody>
          <a:bodyPr/>
          <a:lstStyle>
            <a:lvl1pPr marL="0" indent="0" algn="ctr">
              <a:buFontTx/>
              <a:buNone/>
              <a:defRPr sz="3200"/>
            </a:lvl1pPr>
          </a:lstStyle>
          <a:p>
            <a:pPr lvl="0"/>
            <a:r>
              <a:rPr lang="en-GB" noProof="0"/>
              <a:t>Click to edit Master subtitle style</a:t>
            </a:r>
          </a:p>
        </p:txBody>
      </p:sp>
      <p:sp>
        <p:nvSpPr>
          <p:cNvPr id="7" name="Rectangle 10"/>
          <p:cNvSpPr>
            <a:spLocks noGrp="1" noChangeArrowheads="1"/>
          </p:cNvSpPr>
          <p:nvPr>
            <p:ph type="dt" sz="half" idx="10"/>
          </p:nvPr>
        </p:nvSpPr>
        <p:spPr>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latin typeface="Arial" charset="0"/>
              </a:defRPr>
            </a:lvl1pPr>
          </a:lstStyle>
          <a:p>
            <a:pPr>
              <a:defRPr/>
            </a:pPr>
            <a:endParaRPr lang="en-GB"/>
          </a:p>
        </p:txBody>
      </p:sp>
      <p:sp>
        <p:nvSpPr>
          <p:cNvPr id="8" name="Rectangle 8"/>
          <p:cNvSpPr>
            <a:spLocks noGrp="1" noChangeArrowheads="1"/>
          </p:cNvSpPr>
          <p:nvPr>
            <p:ph type="sldNum" sz="quarter" idx="11"/>
          </p:nvPr>
        </p:nvSpPr>
        <p:spPr>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latin typeface="Arial" charset="0"/>
              </a:defRPr>
            </a:lvl1pPr>
          </a:lstStyle>
          <a:p>
            <a:pPr>
              <a:defRPr/>
            </a:pPr>
            <a:fld id="{1DA11E66-36FA-454D-BB4C-EFBBC4C7B7D6}" type="slidenum">
              <a:rPr lang="en-GB"/>
              <a:pPr>
                <a:defRPr/>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6"/>
          <p:cNvSpPr>
            <a:spLocks noGrp="1" noChangeArrowheads="1"/>
          </p:cNvSpPr>
          <p:nvPr>
            <p:ph type="sldNum" sz="quarter" idx="11"/>
          </p:nvPr>
        </p:nvSpPr>
        <p:spPr>
          <a:ln/>
        </p:spPr>
        <p:txBody>
          <a:bodyPr/>
          <a:lstStyle>
            <a:lvl1pPr>
              <a:defRPr/>
            </a:lvl1pPr>
          </a:lstStyle>
          <a:p>
            <a:pPr>
              <a:defRPr/>
            </a:pPr>
            <a:fld id="{39C21B06-5E9E-4FB5-8647-14112F220154}" type="slidenum">
              <a:rPr lang="en-GB"/>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196975"/>
            <a:ext cx="2058988" cy="4824413"/>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1196975"/>
            <a:ext cx="6029325" cy="482441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6"/>
          <p:cNvSpPr>
            <a:spLocks noGrp="1" noChangeArrowheads="1"/>
          </p:cNvSpPr>
          <p:nvPr>
            <p:ph type="sldNum" sz="quarter" idx="11"/>
          </p:nvPr>
        </p:nvSpPr>
        <p:spPr>
          <a:ln/>
        </p:spPr>
        <p:txBody>
          <a:bodyPr/>
          <a:lstStyle>
            <a:lvl1pPr>
              <a:defRPr/>
            </a:lvl1pPr>
          </a:lstStyle>
          <a:p>
            <a:pPr>
              <a:defRPr/>
            </a:pPr>
            <a:fld id="{48CEDF4C-2071-40F6-AC21-02AFE1A11766}"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6"/>
          <p:cNvSpPr>
            <a:spLocks noGrp="1" noChangeArrowheads="1"/>
          </p:cNvSpPr>
          <p:nvPr>
            <p:ph type="sldNum" sz="quarter" idx="11"/>
          </p:nvPr>
        </p:nvSpPr>
        <p:spPr>
          <a:ln/>
        </p:spPr>
        <p:txBody>
          <a:bodyPr/>
          <a:lstStyle>
            <a:lvl1pPr>
              <a:defRPr/>
            </a:lvl1pPr>
          </a:lstStyle>
          <a:p>
            <a:pPr>
              <a:defRPr/>
            </a:pPr>
            <a:fld id="{4F036DD0-1994-45A4-A175-F5E004C3578E}" type="slidenum">
              <a:rPr lang="en-GB"/>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6"/>
          <p:cNvSpPr>
            <a:spLocks noGrp="1" noChangeArrowheads="1"/>
          </p:cNvSpPr>
          <p:nvPr>
            <p:ph type="sldNum" sz="quarter" idx="11"/>
          </p:nvPr>
        </p:nvSpPr>
        <p:spPr>
          <a:ln/>
        </p:spPr>
        <p:txBody>
          <a:bodyPr/>
          <a:lstStyle>
            <a:lvl1pPr>
              <a:defRPr/>
            </a:lvl1pPr>
          </a:lstStyle>
          <a:p>
            <a:pPr>
              <a:defRPr/>
            </a:pPr>
            <a:fld id="{761410B3-AA92-4312-B4A1-DA2769161B97}" type="slidenum">
              <a:rPr lang="en-GB"/>
              <a:pPr>
                <a:defRPr/>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2387600"/>
            <a:ext cx="4038600" cy="36337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2387600"/>
            <a:ext cx="4038600" cy="36337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6"/>
          <p:cNvSpPr>
            <a:spLocks noGrp="1" noChangeArrowheads="1"/>
          </p:cNvSpPr>
          <p:nvPr>
            <p:ph type="sldNum" sz="quarter" idx="11"/>
          </p:nvPr>
        </p:nvSpPr>
        <p:spPr>
          <a:ln/>
        </p:spPr>
        <p:txBody>
          <a:bodyPr/>
          <a:lstStyle>
            <a:lvl1pPr>
              <a:defRPr/>
            </a:lvl1pPr>
          </a:lstStyle>
          <a:p>
            <a:pPr>
              <a:defRPr/>
            </a:pPr>
            <a:fld id="{C74C5BBD-3BA5-4491-BA78-6AD48C0D5B6D}"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6"/>
          <p:cNvSpPr>
            <a:spLocks noGrp="1" noChangeArrowheads="1"/>
          </p:cNvSpPr>
          <p:nvPr>
            <p:ph type="sldNum" sz="quarter" idx="11"/>
          </p:nvPr>
        </p:nvSpPr>
        <p:spPr>
          <a:ln/>
        </p:spPr>
        <p:txBody>
          <a:bodyPr/>
          <a:lstStyle>
            <a:lvl1pPr>
              <a:defRPr/>
            </a:lvl1pPr>
          </a:lstStyle>
          <a:p>
            <a:pPr>
              <a:defRPr/>
            </a:pPr>
            <a:fld id="{8EAA5999-12F0-4311-B387-CAD5C90EE421}" type="slidenum">
              <a:rPr lang="en-GB"/>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6"/>
          <p:cNvSpPr>
            <a:spLocks noGrp="1" noChangeArrowheads="1"/>
          </p:cNvSpPr>
          <p:nvPr>
            <p:ph type="sldNum" sz="quarter" idx="11"/>
          </p:nvPr>
        </p:nvSpPr>
        <p:spPr>
          <a:ln/>
        </p:spPr>
        <p:txBody>
          <a:bodyPr/>
          <a:lstStyle>
            <a:lvl1pPr>
              <a:defRPr/>
            </a:lvl1pPr>
          </a:lstStyle>
          <a:p>
            <a:pPr>
              <a:defRPr/>
            </a:pPr>
            <a:fld id="{A97B3347-A83D-45D5-BD50-1B6A529E6052}" type="slidenum">
              <a:rPr lang="en-GB"/>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6"/>
          <p:cNvSpPr>
            <a:spLocks noGrp="1" noChangeArrowheads="1"/>
          </p:cNvSpPr>
          <p:nvPr>
            <p:ph type="sldNum" sz="quarter" idx="11"/>
          </p:nvPr>
        </p:nvSpPr>
        <p:spPr>
          <a:ln/>
        </p:spPr>
        <p:txBody>
          <a:bodyPr/>
          <a:lstStyle>
            <a:lvl1pPr>
              <a:defRPr/>
            </a:lvl1pPr>
          </a:lstStyle>
          <a:p>
            <a:pPr>
              <a:defRPr/>
            </a:pPr>
            <a:fld id="{9CD44AD5-9489-4EBC-9F7D-CD7B6882D020}" type="slidenum">
              <a:rPr lang="en-GB"/>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6"/>
          <p:cNvSpPr>
            <a:spLocks noGrp="1" noChangeArrowheads="1"/>
          </p:cNvSpPr>
          <p:nvPr>
            <p:ph type="sldNum" sz="quarter" idx="11"/>
          </p:nvPr>
        </p:nvSpPr>
        <p:spPr>
          <a:ln/>
        </p:spPr>
        <p:txBody>
          <a:bodyPr/>
          <a:lstStyle>
            <a:lvl1pPr>
              <a:defRPr/>
            </a:lvl1pPr>
          </a:lstStyle>
          <a:p>
            <a:pPr>
              <a:defRPr/>
            </a:pPr>
            <a:fld id="{89765049-D132-4765-BFAA-28C6477B51D5}" type="slidenum">
              <a:rPr lang="en-GB"/>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6"/>
          <p:cNvSpPr>
            <a:spLocks noGrp="1" noChangeArrowheads="1"/>
          </p:cNvSpPr>
          <p:nvPr>
            <p:ph type="sldNum" sz="quarter" idx="11"/>
          </p:nvPr>
        </p:nvSpPr>
        <p:spPr>
          <a:ln/>
        </p:spPr>
        <p:txBody>
          <a:bodyPr/>
          <a:lstStyle>
            <a:lvl1pPr>
              <a:defRPr/>
            </a:lvl1pPr>
          </a:lstStyle>
          <a:p>
            <a:pPr>
              <a:defRPr/>
            </a:pPr>
            <a:fld id="{1DA9A4DB-8675-4D5A-961D-5D02FE9BE488}" type="slidenum">
              <a:rPr lang="en-GB"/>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68313" y="1196975"/>
            <a:ext cx="8229600" cy="9366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GB"/>
              <a:t>Click to edit Master title style</a:t>
            </a:r>
          </a:p>
        </p:txBody>
      </p:sp>
      <p:sp>
        <p:nvSpPr>
          <p:cNvPr id="1027" name="Rectangle 3"/>
          <p:cNvSpPr>
            <a:spLocks noGrp="1" noChangeArrowheads="1"/>
          </p:cNvSpPr>
          <p:nvPr>
            <p:ph type="body" idx="1"/>
          </p:nvPr>
        </p:nvSpPr>
        <p:spPr bwMode="auto">
          <a:xfrm>
            <a:off x="457200" y="2387600"/>
            <a:ext cx="8229600" cy="36337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atin typeface="+mn-lt"/>
              </a:defRPr>
            </a:lvl1pPr>
          </a:lstStyle>
          <a:p>
            <a:pPr>
              <a:defRPr/>
            </a:pPr>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atin typeface="+mn-lt"/>
              </a:defRPr>
            </a:lvl1pPr>
          </a:lstStyle>
          <a:p>
            <a:pPr>
              <a:defRPr/>
            </a:pPr>
            <a:fld id="{946B1E07-D39E-4DFA-A695-66C07837BDB1}" type="slidenum">
              <a:rPr lang="en-GB"/>
              <a:pPr>
                <a:defRPr/>
              </a:pPr>
              <a:t>‹#›</a:t>
            </a:fld>
            <a:endParaRPr lang="en-GB"/>
          </a:p>
        </p:txBody>
      </p:sp>
      <p:pic>
        <p:nvPicPr>
          <p:cNvPr id="2" name="Picture 17" descr="logo_for_ppt"/>
          <p:cNvPicPr>
            <a:picLocks noChangeAspect="1" noChangeArrowheads="1"/>
          </p:cNvPicPr>
          <p:nvPr userDrawn="1"/>
        </p:nvPicPr>
        <p:blipFill>
          <a:blip r:embed="rId13" cstate="print"/>
          <a:srcRect/>
          <a:stretch>
            <a:fillRect/>
          </a:stretch>
        </p:blipFill>
        <p:spPr bwMode="auto">
          <a:xfrm>
            <a:off x="0" y="0"/>
            <a:ext cx="9144000" cy="1352550"/>
          </a:xfrm>
          <a:prstGeom prst="rect">
            <a:avLst/>
          </a:prstGeom>
          <a:noFill/>
          <a:ln w="9525">
            <a:noFill/>
            <a:miter lim="800000"/>
            <a:headEnd/>
            <a:tailEnd/>
          </a:ln>
        </p:spPr>
      </p:pic>
      <p:pic>
        <p:nvPicPr>
          <p:cNvPr id="1031" name="Picture 20" descr="small box COMPETITION"/>
          <p:cNvPicPr>
            <a:picLocks noChangeAspect="1" noChangeArrowheads="1"/>
          </p:cNvPicPr>
          <p:nvPr userDrawn="1"/>
        </p:nvPicPr>
        <p:blipFill>
          <a:blip r:embed="rId14" cstate="print"/>
          <a:srcRect/>
          <a:stretch>
            <a:fillRect/>
          </a:stretch>
        </p:blipFill>
        <p:spPr bwMode="auto">
          <a:xfrm>
            <a:off x="4284663" y="6524625"/>
            <a:ext cx="625475" cy="341313"/>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83"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hf hdr="0" ftr="0" dt="0"/>
  <p:txStyles>
    <p:titleStyle>
      <a:lvl1pPr marL="358775" indent="-358775" algn="l" rtl="0" eaLnBrk="0" fontAlgn="base" hangingPunct="0">
        <a:spcBef>
          <a:spcPct val="0"/>
        </a:spcBef>
        <a:spcAft>
          <a:spcPct val="0"/>
        </a:spcAft>
        <a:defRPr sz="3000">
          <a:solidFill>
            <a:schemeClr val="tx1"/>
          </a:solidFill>
          <a:latin typeface="+mj-lt"/>
          <a:ea typeface="+mj-ea"/>
          <a:cs typeface="+mj-cs"/>
        </a:defRPr>
      </a:lvl1pPr>
      <a:lvl2pPr marL="358775" indent="-358775" algn="l" rtl="0" eaLnBrk="0" fontAlgn="base" hangingPunct="0">
        <a:spcBef>
          <a:spcPct val="0"/>
        </a:spcBef>
        <a:spcAft>
          <a:spcPct val="0"/>
        </a:spcAft>
        <a:defRPr sz="3000">
          <a:solidFill>
            <a:schemeClr val="tx1"/>
          </a:solidFill>
          <a:latin typeface="Verdana" pitchFamily="34" charset="0"/>
        </a:defRPr>
      </a:lvl2pPr>
      <a:lvl3pPr marL="358775" indent="-358775" algn="l" rtl="0" eaLnBrk="0" fontAlgn="base" hangingPunct="0">
        <a:spcBef>
          <a:spcPct val="0"/>
        </a:spcBef>
        <a:spcAft>
          <a:spcPct val="0"/>
        </a:spcAft>
        <a:defRPr sz="3000">
          <a:solidFill>
            <a:schemeClr val="tx1"/>
          </a:solidFill>
          <a:latin typeface="Verdana" pitchFamily="34" charset="0"/>
        </a:defRPr>
      </a:lvl3pPr>
      <a:lvl4pPr marL="358775" indent="-358775" algn="l" rtl="0" eaLnBrk="0" fontAlgn="base" hangingPunct="0">
        <a:spcBef>
          <a:spcPct val="0"/>
        </a:spcBef>
        <a:spcAft>
          <a:spcPct val="0"/>
        </a:spcAft>
        <a:defRPr sz="3000">
          <a:solidFill>
            <a:schemeClr val="tx1"/>
          </a:solidFill>
          <a:latin typeface="Verdana" pitchFamily="34" charset="0"/>
        </a:defRPr>
      </a:lvl4pPr>
      <a:lvl5pPr marL="358775" indent="-358775" algn="l" rtl="0" eaLnBrk="0" fontAlgn="base" hangingPunct="0">
        <a:spcBef>
          <a:spcPct val="0"/>
        </a:spcBef>
        <a:spcAft>
          <a:spcPct val="0"/>
        </a:spcAft>
        <a:defRPr sz="3000">
          <a:solidFill>
            <a:schemeClr val="tx1"/>
          </a:solidFill>
          <a:latin typeface="Verdana" pitchFamily="34" charset="0"/>
        </a:defRPr>
      </a:lvl5pPr>
      <a:lvl6pPr marL="815975" algn="l" rtl="0" fontAlgn="base">
        <a:spcBef>
          <a:spcPct val="0"/>
        </a:spcBef>
        <a:spcAft>
          <a:spcPct val="0"/>
        </a:spcAft>
        <a:defRPr sz="3000">
          <a:solidFill>
            <a:schemeClr val="tx1"/>
          </a:solidFill>
          <a:latin typeface="Verdana" pitchFamily="34" charset="0"/>
        </a:defRPr>
      </a:lvl6pPr>
      <a:lvl7pPr marL="1273175" algn="l" rtl="0" fontAlgn="base">
        <a:spcBef>
          <a:spcPct val="0"/>
        </a:spcBef>
        <a:spcAft>
          <a:spcPct val="0"/>
        </a:spcAft>
        <a:defRPr sz="3000">
          <a:solidFill>
            <a:schemeClr val="tx1"/>
          </a:solidFill>
          <a:latin typeface="Verdana" pitchFamily="34" charset="0"/>
        </a:defRPr>
      </a:lvl7pPr>
      <a:lvl8pPr marL="1730375" algn="l" rtl="0" fontAlgn="base">
        <a:spcBef>
          <a:spcPct val="0"/>
        </a:spcBef>
        <a:spcAft>
          <a:spcPct val="0"/>
        </a:spcAft>
        <a:defRPr sz="3000">
          <a:solidFill>
            <a:schemeClr val="tx1"/>
          </a:solidFill>
          <a:latin typeface="Verdana" pitchFamily="34" charset="0"/>
        </a:defRPr>
      </a:lvl8pPr>
      <a:lvl9pPr marL="2187575" algn="l" rtl="0" fontAlgn="base">
        <a:spcBef>
          <a:spcPct val="0"/>
        </a:spcBef>
        <a:spcAft>
          <a:spcPct val="0"/>
        </a:spcAft>
        <a:defRPr sz="3000">
          <a:solidFill>
            <a:schemeClr val="tx1"/>
          </a:solidFill>
          <a:latin typeface="Verdana" pitchFamily="34" charset="0"/>
        </a:defRPr>
      </a:lvl9pPr>
    </p:titleStyle>
    <p:bodyStyle>
      <a:lvl1pPr marL="342900" indent="-342900" algn="l" rtl="0" eaLnBrk="0" fontAlgn="base" hangingPunct="0">
        <a:spcBef>
          <a:spcPct val="20000"/>
        </a:spcBef>
        <a:spcAft>
          <a:spcPct val="0"/>
        </a:spcAft>
        <a:buClr>
          <a:schemeClr val="bg1"/>
        </a:buClr>
        <a:buChar char="•"/>
        <a:defRPr sz="24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200">
          <a:solidFill>
            <a:schemeClr val="tx1"/>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Arial" charset="0"/>
        </a:defRPr>
      </a:lvl4pPr>
      <a:lvl5pPr marL="2057400" indent="-228600" algn="l" rtl="0" eaLnBrk="0" fontAlgn="base" hangingPunct="0">
        <a:spcBef>
          <a:spcPct val="20000"/>
        </a:spcBef>
        <a:spcAft>
          <a:spcPct val="0"/>
        </a:spcAft>
        <a:buChar char="»"/>
        <a:defRPr sz="2000">
          <a:solidFill>
            <a:schemeClr val="tx1"/>
          </a:solidFill>
          <a:latin typeface="Arial" charset="0"/>
        </a:defRPr>
      </a:lvl5pPr>
      <a:lvl6pPr marL="2514600" indent="-228600" algn="l" rtl="0" fontAlgn="base">
        <a:spcBef>
          <a:spcPct val="20000"/>
        </a:spcBef>
        <a:spcAft>
          <a:spcPct val="0"/>
        </a:spcAft>
        <a:buChar char="»"/>
        <a:defRPr sz="2000">
          <a:solidFill>
            <a:schemeClr val="tx1"/>
          </a:solidFill>
          <a:latin typeface="Arial" charset="0"/>
        </a:defRPr>
      </a:lvl6pPr>
      <a:lvl7pPr marL="2971800" indent="-228600" algn="l" rtl="0" fontAlgn="base">
        <a:spcBef>
          <a:spcPct val="20000"/>
        </a:spcBef>
        <a:spcAft>
          <a:spcPct val="0"/>
        </a:spcAft>
        <a:buChar char="»"/>
        <a:defRPr sz="2000">
          <a:solidFill>
            <a:schemeClr val="tx1"/>
          </a:solidFill>
          <a:latin typeface="Arial" charset="0"/>
        </a:defRPr>
      </a:lvl7pPr>
      <a:lvl8pPr marL="3429000" indent="-228600" algn="l" rtl="0" fontAlgn="base">
        <a:spcBef>
          <a:spcPct val="20000"/>
        </a:spcBef>
        <a:spcAft>
          <a:spcPct val="0"/>
        </a:spcAft>
        <a:buChar char="»"/>
        <a:defRPr sz="2000">
          <a:solidFill>
            <a:schemeClr val="tx1"/>
          </a:solidFill>
          <a:latin typeface="Arial" charset="0"/>
        </a:defRPr>
      </a:lvl8pPr>
      <a:lvl9pPr marL="3886200" indent="-228600" algn="l" rtl="0" fontAlgn="base">
        <a:spcBef>
          <a:spcPct val="20000"/>
        </a:spcBef>
        <a:spcAft>
          <a:spcPct val="0"/>
        </a:spcAft>
        <a:buChar char="»"/>
        <a:defRPr sz="2000">
          <a:solidFill>
            <a:schemeClr val="tx1"/>
          </a:solidFill>
          <a:latin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5"/>
          <p:cNvSpPr>
            <a:spLocks noGrp="1" noChangeArrowheads="1"/>
          </p:cNvSpPr>
          <p:nvPr>
            <p:ph type="subTitle" idx="1"/>
          </p:nvPr>
        </p:nvSpPr>
        <p:spPr>
          <a:xfrm>
            <a:off x="611560" y="5013176"/>
            <a:ext cx="8136904" cy="1033612"/>
          </a:xfrm>
        </p:spPr>
        <p:txBody>
          <a:bodyPr/>
          <a:lstStyle/>
          <a:p>
            <a:pPr algn="l" eaLnBrk="1" hangingPunct="1">
              <a:lnSpc>
                <a:spcPct val="80000"/>
              </a:lnSpc>
            </a:pPr>
            <a:r>
              <a:rPr lang="en-GB" altLang="en-US" sz="1800" dirty="0">
                <a:cs typeface="Arial" pitchFamily="34" charset="0"/>
              </a:rPr>
              <a:t>Thomas </a:t>
            </a:r>
            <a:r>
              <a:rPr lang="en-GB" altLang="en-US" sz="1800" dirty="0" err="1">
                <a:cs typeface="Arial" pitchFamily="34" charset="0"/>
              </a:rPr>
              <a:t>Kramler</a:t>
            </a:r>
            <a:br>
              <a:rPr lang="en-GB" altLang="en-US" sz="1800" dirty="0">
                <a:cs typeface="Arial" pitchFamily="34" charset="0"/>
              </a:rPr>
            </a:br>
            <a:r>
              <a:rPr lang="en-GB" altLang="en-US" sz="1800" dirty="0">
                <a:cs typeface="Arial" pitchFamily="34" charset="0"/>
              </a:rPr>
              <a:t>DG Competition, European Commission</a:t>
            </a:r>
          </a:p>
          <a:p>
            <a:pPr algn="l" eaLnBrk="1" hangingPunct="1">
              <a:lnSpc>
                <a:spcPct val="80000"/>
              </a:lnSpc>
            </a:pPr>
            <a:endParaRPr lang="en-GB" altLang="en-US" sz="1800" dirty="0">
              <a:cs typeface="Arial" pitchFamily="34" charset="0"/>
            </a:endParaRPr>
          </a:p>
          <a:p>
            <a:pPr algn="l" eaLnBrk="1" hangingPunct="1">
              <a:lnSpc>
                <a:spcPct val="80000"/>
              </a:lnSpc>
            </a:pPr>
            <a:r>
              <a:rPr lang="en-GB" altLang="en-US" sz="1800" i="1" dirty="0">
                <a:cs typeface="Arial" pitchFamily="34" charset="0"/>
              </a:rPr>
              <a:t>(</a:t>
            </a:r>
            <a:r>
              <a:rPr lang="en-US" altLang="en-US" sz="1800" i="1" dirty="0">
                <a:cs typeface="Arial" pitchFamily="34" charset="0"/>
              </a:rPr>
              <a:t>The views expressed are not necessarily those of the European Commission</a:t>
            </a:r>
            <a:r>
              <a:rPr lang="en-GB" altLang="en-US" sz="1800" i="1" dirty="0">
                <a:cs typeface="Arial" pitchFamily="34" charset="0"/>
              </a:rPr>
              <a:t>)</a:t>
            </a:r>
            <a:endParaRPr lang="en-GB" sz="1800" dirty="0"/>
          </a:p>
          <a:p>
            <a:pPr algn="l" eaLnBrk="1" hangingPunct="1">
              <a:lnSpc>
                <a:spcPct val="80000"/>
              </a:lnSpc>
            </a:pPr>
            <a:br>
              <a:rPr lang="en-GB" altLang="en-US" sz="1800" dirty="0">
                <a:latin typeface="Arial" pitchFamily="34" charset="0"/>
                <a:cs typeface="Arial" pitchFamily="34" charset="0"/>
              </a:rPr>
            </a:br>
            <a:br>
              <a:rPr lang="en-GB" altLang="en-US" sz="1800" dirty="0">
                <a:latin typeface="Arial" pitchFamily="34" charset="0"/>
                <a:cs typeface="Arial" pitchFamily="34" charset="0"/>
              </a:rPr>
            </a:br>
            <a:endParaRPr lang="en-GB" sz="1600" dirty="0"/>
          </a:p>
        </p:txBody>
      </p:sp>
      <p:sp>
        <p:nvSpPr>
          <p:cNvPr id="3075" name="Rectangle 8"/>
          <p:cNvSpPr>
            <a:spLocks noGrp="1" noChangeArrowheads="1"/>
          </p:cNvSpPr>
          <p:nvPr>
            <p:ph type="ctrTitle"/>
          </p:nvPr>
        </p:nvSpPr>
        <p:spPr>
          <a:xfrm>
            <a:off x="0" y="2708920"/>
            <a:ext cx="9144000" cy="1728192"/>
          </a:xfrm>
        </p:spPr>
        <p:txBody>
          <a:bodyPr/>
          <a:lstStyle/>
          <a:p>
            <a:pPr indent="0" eaLnBrk="1" hangingPunct="1"/>
            <a:r>
              <a:rPr lang="en-GB" sz="4400" b="1" dirty="0"/>
              <a:t> Geo-blocking and</a:t>
            </a:r>
            <a:br>
              <a:rPr lang="en-GB" sz="4400" b="1" dirty="0"/>
            </a:br>
            <a:r>
              <a:rPr lang="en-GB" sz="4400" b="1" dirty="0"/>
              <a:t>EU competition law</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pPr algn="ctr"/>
            <a:r>
              <a:rPr lang="de-AT" sz="2400" b="1" dirty="0"/>
              <a:t>Absolute territorial </a:t>
            </a:r>
            <a:r>
              <a:rPr lang="de-AT" sz="2400" b="1" dirty="0" err="1"/>
              <a:t>protection</a:t>
            </a:r>
            <a:r>
              <a:rPr lang="de-AT" sz="2400" b="1" dirty="0"/>
              <a:t> </a:t>
            </a:r>
            <a:r>
              <a:rPr lang="de-AT" sz="2400" b="1" dirty="0" err="1"/>
              <a:t>and</a:t>
            </a:r>
            <a:r>
              <a:rPr lang="de-AT" sz="2400" b="1" dirty="0"/>
              <a:t> IP</a:t>
            </a:r>
            <a:endParaRPr lang="en-GB" sz="2400" b="1" dirty="0"/>
          </a:p>
        </p:txBody>
      </p:sp>
      <p:sp>
        <p:nvSpPr>
          <p:cNvPr id="13315" name="Content Placeholder 2"/>
          <p:cNvSpPr>
            <a:spLocks noGrp="1"/>
          </p:cNvSpPr>
          <p:nvPr>
            <p:ph idx="1"/>
          </p:nvPr>
        </p:nvSpPr>
        <p:spPr>
          <a:xfrm>
            <a:off x="611560" y="2420888"/>
            <a:ext cx="8229600" cy="3888432"/>
          </a:xfrm>
        </p:spPr>
        <p:txBody>
          <a:bodyPr/>
          <a:lstStyle/>
          <a:p>
            <a:pPr lvl="1">
              <a:buFont typeface="Wingdings" pitchFamily="2" charset="2"/>
              <a:buChar char="Ø"/>
            </a:pPr>
            <a:r>
              <a:rPr lang="en-GB" sz="1800" dirty="0"/>
              <a:t>Trade Marks: ECJ, Cases 56 and 58/64, </a:t>
            </a:r>
            <a:r>
              <a:rPr lang="en-GB" sz="1800" dirty="0" err="1"/>
              <a:t>Consten</a:t>
            </a:r>
            <a:r>
              <a:rPr lang="en-GB" sz="1800" dirty="0"/>
              <a:t> &amp; </a:t>
            </a:r>
            <a:r>
              <a:rPr lang="en-GB" sz="1800" dirty="0" err="1"/>
              <a:t>Grundig</a:t>
            </a:r>
            <a:endParaRPr lang="en-GB" sz="1800" dirty="0"/>
          </a:p>
          <a:p>
            <a:pPr marL="457200" lvl="1" indent="0">
              <a:buNone/>
            </a:pPr>
            <a:endParaRPr lang="de-AT" sz="1800" dirty="0"/>
          </a:p>
          <a:p>
            <a:pPr marL="457200" lvl="1" indent="0">
              <a:buNone/>
            </a:pPr>
            <a:endParaRPr lang="en-GB" sz="1800" dirty="0"/>
          </a:p>
          <a:p>
            <a:pPr lvl="1">
              <a:buFont typeface="Wingdings" pitchFamily="2" charset="2"/>
              <a:buChar char="Ø"/>
            </a:pPr>
            <a:r>
              <a:rPr lang="en-GB" sz="1800" dirty="0"/>
              <a:t>Plant breeders rights: ECJ, Case 258/78, </a:t>
            </a:r>
            <a:r>
              <a:rPr lang="en-GB" sz="1800" dirty="0" err="1"/>
              <a:t>Nungesser</a:t>
            </a:r>
            <a:endParaRPr lang="en-GB" sz="1800" dirty="0"/>
          </a:p>
          <a:p>
            <a:pPr lvl="1">
              <a:buFont typeface="Wingdings" pitchFamily="2" charset="2"/>
              <a:buChar char="Ø"/>
            </a:pPr>
            <a:endParaRPr lang="de-AT" sz="1800" dirty="0"/>
          </a:p>
          <a:p>
            <a:pPr lvl="1">
              <a:buFont typeface="Wingdings" pitchFamily="2" charset="2"/>
              <a:buChar char="Ø"/>
            </a:pPr>
            <a:endParaRPr lang="en-GB" sz="1800" dirty="0"/>
          </a:p>
          <a:p>
            <a:pPr lvl="1">
              <a:buFont typeface="Wingdings" pitchFamily="2" charset="2"/>
              <a:buChar char="Ø"/>
            </a:pPr>
            <a:r>
              <a:rPr lang="en-GB" sz="1800" dirty="0"/>
              <a:t>Patents: Article 4(2)(b) TTBER</a:t>
            </a:r>
          </a:p>
          <a:p>
            <a:pPr marL="457200" lvl="1" indent="0">
              <a:buNone/>
            </a:pPr>
            <a:endParaRPr lang="en-GB" sz="2000" dirty="0"/>
          </a:p>
          <a:p>
            <a:pPr lvl="1">
              <a:buNone/>
            </a:pPr>
            <a:endParaRPr lang="en-GB" dirty="0"/>
          </a:p>
          <a:p>
            <a:pPr marL="457200" lvl="1" indent="0">
              <a:buNone/>
            </a:pPr>
            <a:endParaRPr lang="en-GB" dirty="0"/>
          </a:p>
        </p:txBody>
      </p:sp>
      <p:sp>
        <p:nvSpPr>
          <p:cNvPr id="4" name="Slide Number Placeholder 3"/>
          <p:cNvSpPr>
            <a:spLocks noGrp="1"/>
          </p:cNvSpPr>
          <p:nvPr>
            <p:ph type="sldNum" sz="quarter" idx="11"/>
          </p:nvPr>
        </p:nvSpPr>
        <p:spPr>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fld id="{ABF5779B-7F47-4A3E-85D4-08F1793D1D24}" type="slidenum">
              <a:rPr lang="en-GB" smtClean="0"/>
              <a:pPr>
                <a:defRPr/>
              </a:pPr>
              <a:t>10</a:t>
            </a:fld>
            <a:endParaRPr lang="en-GB"/>
          </a:p>
        </p:txBody>
      </p:sp>
    </p:spTree>
    <p:extLst>
      <p:ext uri="{BB962C8B-B14F-4D97-AF65-F5344CB8AC3E}">
        <p14:creationId xmlns:p14="http://schemas.microsoft.com/office/powerpoint/2010/main" val="16744171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pPr algn="ctr"/>
            <a:r>
              <a:rPr lang="de-AT" sz="2400" b="1" dirty="0"/>
              <a:t>Absolute territorial </a:t>
            </a:r>
            <a:r>
              <a:rPr lang="de-AT" sz="2400" b="1" dirty="0" err="1"/>
              <a:t>protection</a:t>
            </a:r>
            <a:r>
              <a:rPr lang="de-AT" sz="2400" b="1" dirty="0"/>
              <a:t> </a:t>
            </a:r>
            <a:r>
              <a:rPr lang="de-AT" sz="2400" b="1" dirty="0" err="1"/>
              <a:t>and</a:t>
            </a:r>
            <a:r>
              <a:rPr lang="de-AT" sz="2400" b="1" dirty="0"/>
              <a:t> IP</a:t>
            </a:r>
            <a:endParaRPr lang="en-GB" sz="2400" b="1" dirty="0"/>
          </a:p>
        </p:txBody>
      </p:sp>
      <p:sp>
        <p:nvSpPr>
          <p:cNvPr id="13315" name="Content Placeholder 2"/>
          <p:cNvSpPr>
            <a:spLocks noGrp="1"/>
          </p:cNvSpPr>
          <p:nvPr>
            <p:ph idx="1"/>
          </p:nvPr>
        </p:nvSpPr>
        <p:spPr>
          <a:xfrm>
            <a:off x="611560" y="2420888"/>
            <a:ext cx="8229600" cy="3888432"/>
          </a:xfrm>
        </p:spPr>
        <p:txBody>
          <a:bodyPr/>
          <a:lstStyle/>
          <a:p>
            <a:pPr lvl="1">
              <a:buFont typeface="Wingdings" pitchFamily="2" charset="2"/>
              <a:buChar char="Ø"/>
            </a:pPr>
            <a:r>
              <a:rPr lang="en-GB" sz="1600" dirty="0"/>
              <a:t>Copyright: ECJ, Case 262/81, </a:t>
            </a:r>
            <a:r>
              <a:rPr lang="en-GB" sz="1600" dirty="0" err="1"/>
              <a:t>Coditel</a:t>
            </a:r>
            <a:r>
              <a:rPr lang="en-GB" sz="1600" dirty="0"/>
              <a:t> II:</a:t>
            </a:r>
          </a:p>
          <a:p>
            <a:pPr lvl="1">
              <a:buFont typeface="Wingdings" pitchFamily="2" charset="2"/>
              <a:buChar char="Ø"/>
            </a:pPr>
            <a:endParaRPr lang="en-GB" sz="1800" dirty="0"/>
          </a:p>
          <a:p>
            <a:pPr marL="457200" lvl="1" indent="0" algn="just">
              <a:buNone/>
            </a:pPr>
            <a:r>
              <a:rPr lang="en-GB" sz="1800" dirty="0"/>
              <a:t> </a:t>
            </a:r>
            <a:r>
              <a:rPr lang="en-GB" sz="1400" dirty="0"/>
              <a:t>"A contract whereby the owner of the copyright for a film grants an exclusive right to exhibit that film for a specific period in the territory of a Member State is not, as such, subject to the prohibitions contained in Article 85 of the Treaty. It is, however, where appropriate, for the national court to ascertain whether, in a given case, the manner in which the exclusive right conferred by that contract is exercised is subject to a situation in the economic or legal sphere the object or effect of which is to prevent or restrict the distribution of films or to distort competition on the cinematographic market, regard being had to the specific characteristics of that market."</a:t>
            </a:r>
          </a:p>
          <a:p>
            <a:pPr marL="457200" lvl="1" indent="0" algn="just">
              <a:buNone/>
            </a:pPr>
            <a:endParaRPr lang="en-GB" sz="1400" dirty="0"/>
          </a:p>
        </p:txBody>
      </p:sp>
      <p:sp>
        <p:nvSpPr>
          <p:cNvPr id="4" name="Slide Number Placeholder 3"/>
          <p:cNvSpPr>
            <a:spLocks noGrp="1"/>
          </p:cNvSpPr>
          <p:nvPr>
            <p:ph type="sldNum" sz="quarter" idx="11"/>
          </p:nvPr>
        </p:nvSpPr>
        <p:spPr>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fld id="{ABF5779B-7F47-4A3E-85D4-08F1793D1D24}" type="slidenum">
              <a:rPr lang="en-GB" smtClean="0"/>
              <a:pPr>
                <a:defRPr/>
              </a:pPr>
              <a:t>11</a:t>
            </a:fld>
            <a:endParaRPr lang="en-GB"/>
          </a:p>
        </p:txBody>
      </p:sp>
    </p:spTree>
    <p:extLst>
      <p:ext uri="{BB962C8B-B14F-4D97-AF65-F5344CB8AC3E}">
        <p14:creationId xmlns:p14="http://schemas.microsoft.com/office/powerpoint/2010/main" val="24617102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pPr algn="ctr"/>
            <a:r>
              <a:rPr lang="de-AT" sz="2400" b="1" dirty="0"/>
              <a:t>Absolute territorial </a:t>
            </a:r>
            <a:r>
              <a:rPr lang="de-AT" sz="2400" b="1" dirty="0" err="1"/>
              <a:t>protection</a:t>
            </a:r>
            <a:r>
              <a:rPr lang="de-AT" sz="2400" b="1" dirty="0"/>
              <a:t> </a:t>
            </a:r>
            <a:r>
              <a:rPr lang="de-AT" sz="2400" b="1" dirty="0" err="1"/>
              <a:t>and</a:t>
            </a:r>
            <a:r>
              <a:rPr lang="de-AT" sz="2400" b="1" dirty="0"/>
              <a:t> IP</a:t>
            </a:r>
            <a:endParaRPr lang="en-GB" sz="2400" b="1" dirty="0"/>
          </a:p>
        </p:txBody>
      </p:sp>
      <p:sp>
        <p:nvSpPr>
          <p:cNvPr id="13315" name="Content Placeholder 2"/>
          <p:cNvSpPr>
            <a:spLocks noGrp="1"/>
          </p:cNvSpPr>
          <p:nvPr>
            <p:ph idx="1"/>
          </p:nvPr>
        </p:nvSpPr>
        <p:spPr>
          <a:xfrm>
            <a:off x="611560" y="2204864"/>
            <a:ext cx="8229600" cy="4320480"/>
          </a:xfrm>
        </p:spPr>
        <p:txBody>
          <a:bodyPr/>
          <a:lstStyle/>
          <a:p>
            <a:pPr lvl="1">
              <a:buFont typeface="Wingdings" pitchFamily="2" charset="2"/>
              <a:buChar char="Ø"/>
            </a:pPr>
            <a:r>
              <a:rPr lang="en-GB" sz="1600" dirty="0"/>
              <a:t>Copyright: ECJ, Joined Cases C‑403/08 and C‑429/08, Murphy, paragraphs 140-142:</a:t>
            </a:r>
          </a:p>
          <a:p>
            <a:pPr lvl="1">
              <a:buFont typeface="Wingdings" pitchFamily="2" charset="2"/>
              <a:buChar char="Ø"/>
            </a:pPr>
            <a:endParaRPr lang="en-GB" sz="1600" dirty="0"/>
          </a:p>
          <a:p>
            <a:r>
              <a:rPr lang="en-GB" sz="1400" dirty="0"/>
              <a:t> "140 […] where a licence agreement is designed to prohibit or limit the cross-border provision of broadcasting services, it is deemed to have as its </a:t>
            </a:r>
            <a:r>
              <a:rPr lang="en-GB" sz="1400" b="1" dirty="0"/>
              <a:t>object the restriction of competition</a:t>
            </a:r>
            <a:r>
              <a:rPr lang="en-GB" sz="1400" dirty="0"/>
              <a:t>, unless other circumstances falling within its economic and legal context justify the finding that such an agreement is not liable to impair competition.</a:t>
            </a:r>
          </a:p>
          <a:p>
            <a:r>
              <a:rPr lang="en-GB" sz="1400" dirty="0"/>
              <a:t>141    […] the actual grant of exclusive licences for the broadcasting of Premier League matches is not called into question. Those proceedings concern only the </a:t>
            </a:r>
            <a:r>
              <a:rPr lang="en-GB" sz="1400" b="1" dirty="0"/>
              <a:t>additional obligations </a:t>
            </a:r>
            <a:r>
              <a:rPr lang="en-GB" sz="1400" dirty="0"/>
              <a:t>designed to ensure compliance with the territorial limitations […] namely the obligation on the broadcasters not to supply decoding devices enabling access to the protected subject-matter with a view to their use outside the territory covered by the licence agreement.</a:t>
            </a:r>
          </a:p>
          <a:p>
            <a:r>
              <a:rPr lang="en-GB" sz="1400" dirty="0"/>
              <a:t>142    Such clauses prohibit the broadcasters from effecting any cross-border provision of services that relates to those matches, which enables each broadcaster to be granted </a:t>
            </a:r>
            <a:r>
              <a:rPr lang="en-GB" sz="1400" b="1" dirty="0"/>
              <a:t>absolute territorial exclusivity </a:t>
            </a:r>
            <a:r>
              <a:rPr lang="en-GB" sz="1400" dirty="0"/>
              <a:t>in the area covered by its licence and, thus, all competition between broadcasters in the field of those services to be eliminated." </a:t>
            </a:r>
          </a:p>
        </p:txBody>
      </p:sp>
      <p:sp>
        <p:nvSpPr>
          <p:cNvPr id="4" name="Slide Number Placeholder 3"/>
          <p:cNvSpPr>
            <a:spLocks noGrp="1"/>
          </p:cNvSpPr>
          <p:nvPr>
            <p:ph type="sldNum" sz="quarter" idx="11"/>
          </p:nvPr>
        </p:nvSpPr>
        <p:spPr>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fld id="{ABF5779B-7F47-4A3E-85D4-08F1793D1D24}" type="slidenum">
              <a:rPr lang="en-GB" smtClean="0"/>
              <a:pPr>
                <a:defRPr/>
              </a:pPr>
              <a:t>12</a:t>
            </a:fld>
            <a:endParaRPr lang="en-GB"/>
          </a:p>
        </p:txBody>
      </p:sp>
    </p:spTree>
    <p:extLst>
      <p:ext uri="{BB962C8B-B14F-4D97-AF65-F5344CB8AC3E}">
        <p14:creationId xmlns:p14="http://schemas.microsoft.com/office/powerpoint/2010/main" val="9047436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468313" y="1412776"/>
            <a:ext cx="8229600" cy="936104"/>
          </a:xfrm>
        </p:spPr>
        <p:txBody>
          <a:bodyPr/>
          <a:lstStyle/>
          <a:p>
            <a:pPr algn="ctr"/>
            <a:r>
              <a:rPr lang="en-GB" sz="2400" b="1" dirty="0"/>
              <a:t>Commission </a:t>
            </a:r>
            <a:r>
              <a:rPr lang="en-GB" sz="2400" b="1" dirty="0" err="1"/>
              <a:t>workstreams</a:t>
            </a:r>
            <a:r>
              <a:rPr lang="en-GB" sz="2400" b="1" dirty="0"/>
              <a:t> on Geo-blocking</a:t>
            </a:r>
          </a:p>
        </p:txBody>
      </p:sp>
      <p:sp>
        <p:nvSpPr>
          <p:cNvPr id="12291" name="Content Placeholder 2"/>
          <p:cNvSpPr>
            <a:spLocks noGrp="1"/>
          </p:cNvSpPr>
          <p:nvPr>
            <p:ph idx="1"/>
          </p:nvPr>
        </p:nvSpPr>
        <p:spPr>
          <a:xfrm>
            <a:off x="457200" y="2243484"/>
            <a:ext cx="8363272" cy="4209852"/>
          </a:xfrm>
        </p:spPr>
        <p:txBody>
          <a:bodyPr>
            <a:normAutofit/>
          </a:bodyPr>
          <a:lstStyle/>
          <a:p>
            <a:pPr marL="361950" lvl="1" indent="0">
              <a:buNone/>
            </a:pPr>
            <a:endParaRPr lang="fr-BE" sz="800" b="1" dirty="0"/>
          </a:p>
          <a:p>
            <a:pPr marL="704850" lvl="1" indent="-342900">
              <a:spcBef>
                <a:spcPts val="600"/>
              </a:spcBef>
              <a:spcAft>
                <a:spcPts val="600"/>
              </a:spcAft>
              <a:buFont typeface="Wingdings" panose="05000000000000000000" pitchFamily="2" charset="2"/>
              <a:buChar char="Ø"/>
            </a:pPr>
            <a:r>
              <a:rPr lang="fr-BE" sz="2000" b="1" dirty="0" err="1"/>
              <a:t>Enforcement</a:t>
            </a:r>
            <a:r>
              <a:rPr lang="fr-BE" sz="2000" dirty="0"/>
              <a:t>:</a:t>
            </a:r>
          </a:p>
          <a:p>
            <a:pPr marL="1104900" lvl="2" indent="-342900">
              <a:buFont typeface="Wingdings" panose="05000000000000000000" pitchFamily="2" charset="2"/>
              <a:buChar char="Ø"/>
            </a:pPr>
            <a:r>
              <a:rPr lang="fr-BE" sz="1800" dirty="0" err="1"/>
              <a:t>Pay</a:t>
            </a:r>
            <a:r>
              <a:rPr lang="fr-BE" sz="1800" dirty="0"/>
              <a:t>-TV cases </a:t>
            </a:r>
            <a:r>
              <a:rPr lang="fr-BE" sz="1800" dirty="0" err="1"/>
              <a:t>ongoing</a:t>
            </a:r>
            <a:r>
              <a:rPr lang="fr-BE" sz="1800" dirty="0"/>
              <a:t> (Paramount </a:t>
            </a:r>
            <a:r>
              <a:rPr lang="fr-BE" sz="1800" dirty="0" err="1"/>
              <a:t>commitments</a:t>
            </a:r>
            <a:r>
              <a:rPr lang="fr-BE" sz="1800" dirty="0"/>
              <a:t>, July 2016)</a:t>
            </a:r>
          </a:p>
          <a:p>
            <a:pPr marL="1104900" lvl="2" indent="-342900">
              <a:buFont typeface="Wingdings" panose="05000000000000000000" pitchFamily="2" charset="2"/>
              <a:buChar char="Ø"/>
            </a:pPr>
            <a:r>
              <a:rPr lang="fr-BE" sz="1800" dirty="0" err="1"/>
              <a:t>Opening</a:t>
            </a:r>
            <a:r>
              <a:rPr lang="fr-BE" sz="1800" dirty="0"/>
              <a:t> of </a:t>
            </a:r>
            <a:r>
              <a:rPr lang="fr-BE" sz="1800" dirty="0" err="1"/>
              <a:t>proceedings</a:t>
            </a:r>
            <a:r>
              <a:rPr lang="fr-BE" sz="1800" dirty="0"/>
              <a:t>: </a:t>
            </a:r>
            <a:r>
              <a:rPr lang="fr-BE" sz="1800" dirty="0" err="1"/>
              <a:t>Geo-blocking</a:t>
            </a:r>
            <a:r>
              <a:rPr lang="fr-BE" sz="1800" dirty="0"/>
              <a:t> practices in PC </a:t>
            </a:r>
            <a:r>
              <a:rPr lang="fr-BE" sz="1800" dirty="0" err="1"/>
              <a:t>videogames</a:t>
            </a:r>
            <a:r>
              <a:rPr lang="fr-BE" sz="1800" dirty="0"/>
              <a:t> (</a:t>
            </a:r>
            <a:r>
              <a:rPr lang="fr-BE" sz="1800" dirty="0" err="1"/>
              <a:t>February</a:t>
            </a:r>
            <a:r>
              <a:rPr lang="fr-BE" sz="1800" dirty="0"/>
              <a:t> 2017)</a:t>
            </a:r>
          </a:p>
          <a:p>
            <a:pPr marL="1104900" lvl="2" indent="-342900">
              <a:buFont typeface="Wingdings" panose="05000000000000000000" pitchFamily="2" charset="2"/>
              <a:buChar char="Ø"/>
            </a:pPr>
            <a:endParaRPr lang="fr-BE" sz="1800" dirty="0"/>
          </a:p>
          <a:p>
            <a:pPr marL="704850" lvl="1" indent="-342900">
              <a:spcBef>
                <a:spcPts val="600"/>
              </a:spcBef>
              <a:spcAft>
                <a:spcPts val="600"/>
              </a:spcAft>
              <a:buFont typeface="Wingdings" panose="05000000000000000000" pitchFamily="2" charset="2"/>
              <a:buChar char="Ø"/>
            </a:pPr>
            <a:r>
              <a:rPr lang="fr-BE" sz="2000" b="1" dirty="0" err="1"/>
              <a:t>Legislative</a:t>
            </a:r>
            <a:r>
              <a:rPr lang="fr-BE" sz="2000" b="1" dirty="0"/>
              <a:t> initiatives</a:t>
            </a:r>
            <a:r>
              <a:rPr lang="fr-BE" dirty="0"/>
              <a:t>:</a:t>
            </a:r>
          </a:p>
          <a:p>
            <a:pPr marL="1104900" lvl="2" indent="-342900">
              <a:buFont typeface="Wingdings" panose="05000000000000000000" pitchFamily="2" charset="2"/>
              <a:buChar char="Ø"/>
            </a:pPr>
            <a:r>
              <a:rPr lang="fr-BE" sz="1800" dirty="0" err="1"/>
              <a:t>Portability</a:t>
            </a:r>
            <a:r>
              <a:rPr lang="fr-BE" sz="1800" dirty="0"/>
              <a:t> </a:t>
            </a:r>
            <a:r>
              <a:rPr lang="fr-BE" sz="1800" dirty="0" err="1"/>
              <a:t>regulation</a:t>
            </a:r>
            <a:r>
              <a:rPr lang="fr-BE" sz="1800" dirty="0"/>
              <a:t> (</a:t>
            </a:r>
            <a:r>
              <a:rPr lang="fr-BE" sz="1800" dirty="0" err="1"/>
              <a:t>agreed</a:t>
            </a:r>
            <a:r>
              <a:rPr lang="fr-BE" sz="1800" dirty="0"/>
              <a:t>)</a:t>
            </a:r>
          </a:p>
          <a:p>
            <a:pPr marL="1104900" lvl="2" indent="-342900">
              <a:buFont typeface="Wingdings" panose="05000000000000000000" pitchFamily="2" charset="2"/>
              <a:buChar char="Ø"/>
            </a:pPr>
            <a:r>
              <a:rPr lang="fr-BE" sz="1800" dirty="0" err="1"/>
              <a:t>Geo-blocking</a:t>
            </a:r>
            <a:r>
              <a:rPr lang="fr-BE" sz="1800" dirty="0"/>
              <a:t> </a:t>
            </a:r>
            <a:r>
              <a:rPr lang="fr-BE" sz="1800" dirty="0" err="1"/>
              <a:t>regulation</a:t>
            </a:r>
            <a:r>
              <a:rPr lang="fr-BE" sz="1800" dirty="0"/>
              <a:t> (</a:t>
            </a:r>
            <a:r>
              <a:rPr lang="fr-BE" sz="1800" dirty="0" err="1"/>
              <a:t>ongoing</a:t>
            </a:r>
            <a:r>
              <a:rPr lang="fr-BE" sz="1800" dirty="0"/>
              <a:t>)</a:t>
            </a:r>
          </a:p>
          <a:p>
            <a:pPr marL="361950" lvl="1" indent="0">
              <a:buNone/>
            </a:pPr>
            <a:endParaRPr lang="fr-BE" dirty="0"/>
          </a:p>
          <a:p>
            <a:pPr marL="714375" lvl="1" indent="-352425">
              <a:buFont typeface="Verdana" panose="020B0604030504040204" pitchFamily="34" charset="0"/>
              <a:buChar char="●"/>
            </a:pPr>
            <a:endParaRPr lang="fr-BE" dirty="0"/>
          </a:p>
          <a:p>
            <a:pPr marL="714375" lvl="1" indent="-352425">
              <a:buNone/>
            </a:pPr>
            <a:endParaRPr lang="en-GB" sz="1000" dirty="0"/>
          </a:p>
          <a:p>
            <a:pPr marL="847725" lvl="2" indent="0" defTabSz="1074738">
              <a:buNone/>
            </a:pPr>
            <a:endParaRPr lang="en-GB" sz="1800" dirty="0"/>
          </a:p>
          <a:p>
            <a:pPr marL="1133475" lvl="2" indent="-285750" defTabSz="1074738">
              <a:buFont typeface="+mj-lt"/>
              <a:buAutoNum type="romanLcPeriod"/>
            </a:pPr>
            <a:endParaRPr lang="en-GB" sz="1000" dirty="0"/>
          </a:p>
          <a:p>
            <a:pPr marL="847725" lvl="2" indent="0" defTabSz="1074738">
              <a:buNone/>
            </a:pPr>
            <a:endParaRPr lang="en-GB" sz="1900" dirty="0"/>
          </a:p>
        </p:txBody>
      </p:sp>
      <p:sp>
        <p:nvSpPr>
          <p:cNvPr id="4" name="Slide Number Placeholder 3"/>
          <p:cNvSpPr>
            <a:spLocks noGrp="1"/>
          </p:cNvSpPr>
          <p:nvPr>
            <p:ph type="sldNum" sz="quarter" idx="11"/>
          </p:nvPr>
        </p:nvSpPr>
        <p:spPr>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fld id="{7C74A3D3-55B3-40F1-89D3-8DD911369B4E}" type="slidenum">
              <a:rPr lang="en-GB" smtClean="0"/>
              <a:pPr>
                <a:defRPr/>
              </a:pPr>
              <a:t>13</a:t>
            </a:fld>
            <a:endParaRPr lang="en-GB" dirty="0"/>
          </a:p>
        </p:txBody>
      </p:sp>
    </p:spTree>
    <p:extLst>
      <p:ext uri="{BB962C8B-B14F-4D97-AF65-F5344CB8AC3E}">
        <p14:creationId xmlns:p14="http://schemas.microsoft.com/office/powerpoint/2010/main" val="33902302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pPr algn="ctr"/>
            <a:r>
              <a:rPr lang="de-AT" sz="2400" b="1" dirty="0" err="1"/>
              <a:t>Conclusion</a:t>
            </a:r>
            <a:endParaRPr lang="en-GB" sz="2800" b="1" dirty="0"/>
          </a:p>
        </p:txBody>
      </p:sp>
      <p:sp>
        <p:nvSpPr>
          <p:cNvPr id="13315" name="Content Placeholder 2"/>
          <p:cNvSpPr>
            <a:spLocks noGrp="1"/>
          </p:cNvSpPr>
          <p:nvPr>
            <p:ph idx="1"/>
          </p:nvPr>
        </p:nvSpPr>
        <p:spPr>
          <a:xfrm>
            <a:off x="611560" y="2132856"/>
            <a:ext cx="8229600" cy="3888432"/>
          </a:xfrm>
        </p:spPr>
        <p:txBody>
          <a:bodyPr/>
          <a:lstStyle/>
          <a:p>
            <a:pPr marL="0" indent="0">
              <a:buNone/>
            </a:pPr>
            <a:endParaRPr lang="en-GB" sz="2000" dirty="0"/>
          </a:p>
          <a:p>
            <a:pPr lvl="1">
              <a:buFont typeface="Wingdings" pitchFamily="2" charset="2"/>
              <a:buChar char="Ø"/>
            </a:pPr>
            <a:r>
              <a:rPr lang="en-GB" sz="1800" dirty="0"/>
              <a:t>Geo-blocking is an old issue in new disguise</a:t>
            </a:r>
          </a:p>
          <a:p>
            <a:pPr marL="457200" lvl="1" indent="0">
              <a:buNone/>
            </a:pPr>
            <a:r>
              <a:rPr lang="en-GB" sz="1800" dirty="0"/>
              <a:t> </a:t>
            </a:r>
          </a:p>
          <a:p>
            <a:pPr lvl="1">
              <a:buFont typeface="Wingdings" pitchFamily="2" charset="2"/>
              <a:buChar char="Ø"/>
            </a:pPr>
            <a:r>
              <a:rPr lang="en-GB" sz="1800" dirty="0"/>
              <a:t>Territorial vertical restrictions have played a prominent role in EU competition law enforcement from its early days (the single market objective)</a:t>
            </a:r>
          </a:p>
          <a:p>
            <a:pPr lvl="1">
              <a:buFont typeface="Wingdings" pitchFamily="2" charset="2"/>
              <a:buChar char="Ø"/>
            </a:pPr>
            <a:endParaRPr lang="en-GB" sz="1800" dirty="0"/>
          </a:p>
          <a:p>
            <a:pPr lvl="1">
              <a:buFont typeface="Wingdings" pitchFamily="2" charset="2"/>
              <a:buChar char="Ø"/>
            </a:pPr>
            <a:r>
              <a:rPr lang="en-GB" sz="1800" dirty="0"/>
              <a:t>Paradoxically technology has made it easier to shop cross border in the EU but also to impose and monitor territorial restrictions. </a:t>
            </a:r>
            <a:endParaRPr lang="en-GB" sz="2000" dirty="0"/>
          </a:p>
        </p:txBody>
      </p:sp>
      <p:sp>
        <p:nvSpPr>
          <p:cNvPr id="4" name="Slide Number Placeholder 3"/>
          <p:cNvSpPr>
            <a:spLocks noGrp="1"/>
          </p:cNvSpPr>
          <p:nvPr>
            <p:ph type="sldNum" sz="quarter" idx="11"/>
          </p:nvPr>
        </p:nvSpPr>
        <p:spPr>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fld id="{ABF5779B-7F47-4A3E-85D4-08F1793D1D24}" type="slidenum">
              <a:rPr lang="en-GB" smtClean="0"/>
              <a:pPr>
                <a:defRPr/>
              </a:pPr>
              <a:t>14</a:t>
            </a:fld>
            <a:endParaRPr lang="en-GB"/>
          </a:p>
        </p:txBody>
      </p:sp>
    </p:spTree>
    <p:extLst>
      <p:ext uri="{BB962C8B-B14F-4D97-AF65-F5344CB8AC3E}">
        <p14:creationId xmlns:p14="http://schemas.microsoft.com/office/powerpoint/2010/main" val="15182543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sz="2400" b="1" dirty="0"/>
              <a:t>e-Commerce in the EU</a:t>
            </a:r>
          </a:p>
        </p:txBody>
      </p:sp>
      <p:sp>
        <p:nvSpPr>
          <p:cNvPr id="4" name="Slide Number Placeholder 3"/>
          <p:cNvSpPr>
            <a:spLocks noGrp="1"/>
          </p:cNvSpPr>
          <p:nvPr>
            <p:ph type="sldNum" sz="quarter" idx="11"/>
          </p:nvPr>
        </p:nvSpPr>
        <p:spPr/>
        <p:txBody>
          <a:bodyPr/>
          <a:lstStyle/>
          <a:p>
            <a:pPr>
              <a:defRPr/>
            </a:pPr>
            <a:fld id="{4F036DD0-1994-45A4-A175-F5E004C3578E}" type="slidenum">
              <a:rPr lang="en-GB" smtClean="0"/>
              <a:pPr>
                <a:defRPr/>
              </a:pPr>
              <a:t>2</a:t>
            </a:fld>
            <a:endParaRPr lang="en-GB"/>
          </a:p>
        </p:txBody>
      </p:sp>
      <p:sp>
        <p:nvSpPr>
          <p:cNvPr id="3" name="Content Placeholder 2"/>
          <p:cNvSpPr>
            <a:spLocks noGrp="1"/>
          </p:cNvSpPr>
          <p:nvPr>
            <p:ph idx="1"/>
          </p:nvPr>
        </p:nvSpPr>
        <p:spPr/>
        <p:txBody>
          <a:bodyPr/>
          <a:lstStyle/>
          <a:p>
            <a:endParaRPr lang="en-GB"/>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528" y="1988840"/>
            <a:ext cx="8568952" cy="453650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3041622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1412776"/>
            <a:ext cx="8229600" cy="936625"/>
          </a:xfrm>
        </p:spPr>
        <p:txBody>
          <a:bodyPr>
            <a:noAutofit/>
          </a:bodyPr>
          <a:lstStyle/>
          <a:p>
            <a:pPr algn="just"/>
            <a:r>
              <a:rPr lang="en-GB" sz="1400" b="1" dirty="0"/>
              <a:t>	Domestic and cross-border online shopping, EU 28, 2008-2014</a:t>
            </a:r>
            <a:br>
              <a:rPr lang="en-GB" sz="1400" b="1" dirty="0"/>
            </a:br>
            <a:r>
              <a:rPr lang="en-GB" sz="1400" dirty="0"/>
              <a:t>(% of population who ordered goods or services over the Internet, domestically and cross-border, in the last 12 months)</a:t>
            </a:r>
            <a:endParaRPr lang="en-GB" sz="1400" b="1" dirty="0"/>
          </a:p>
        </p:txBody>
      </p:sp>
      <p:sp>
        <p:nvSpPr>
          <p:cNvPr id="4" name="Slide Number Placeholder 3"/>
          <p:cNvSpPr>
            <a:spLocks noGrp="1"/>
          </p:cNvSpPr>
          <p:nvPr>
            <p:ph type="sldNum" sz="quarter" idx="11"/>
          </p:nvPr>
        </p:nvSpPr>
        <p:spPr/>
        <p:txBody>
          <a:bodyPr/>
          <a:lstStyle/>
          <a:p>
            <a:pPr>
              <a:defRPr/>
            </a:pPr>
            <a:fld id="{4F036DD0-1994-45A4-A175-F5E004C3578E}" type="slidenum">
              <a:rPr lang="en-GB" smtClean="0"/>
              <a:pPr>
                <a:defRPr/>
              </a:pPr>
              <a:t>3</a:t>
            </a:fld>
            <a:endParaRPr lang="en-GB"/>
          </a:p>
        </p:txBody>
      </p:sp>
      <p:pic>
        <p:nvPicPr>
          <p:cNvPr id="2050" name="Picture 2"/>
          <p:cNvPicPr>
            <a:picLocks noGrp="1" noChangeAspect="1" noChangeArrowheads="1"/>
          </p:cNvPicPr>
          <p:nvPr>
            <p:ph idx="1"/>
          </p:nvPr>
        </p:nvPicPr>
        <p:blipFill>
          <a:blip r:embed="rId3" cstate="print"/>
          <a:srcRect/>
          <a:stretch>
            <a:fillRect/>
          </a:stretch>
        </p:blipFill>
        <p:spPr bwMode="auto">
          <a:xfrm>
            <a:off x="2339752" y="2420888"/>
            <a:ext cx="4248472" cy="4066833"/>
          </a:xfrm>
          <a:prstGeom prst="rect">
            <a:avLst/>
          </a:prstGeom>
          <a:noFill/>
          <a:ln w="9525">
            <a:noFill/>
            <a:miter lim="800000"/>
            <a:headEnd/>
            <a:tailEnd/>
          </a:ln>
          <a:effectLst/>
        </p:spPr>
      </p:pic>
    </p:spTree>
    <p:extLst>
      <p:ext uri="{BB962C8B-B14F-4D97-AF65-F5344CB8AC3E}">
        <p14:creationId xmlns:p14="http://schemas.microsoft.com/office/powerpoint/2010/main" val="13993503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1412777"/>
            <a:ext cx="8229600" cy="648072"/>
          </a:xfrm>
        </p:spPr>
        <p:txBody>
          <a:bodyPr/>
          <a:lstStyle/>
          <a:p>
            <a:pPr lvl="1" algn="ctr">
              <a:spcAft>
                <a:spcPts val="0"/>
              </a:spcAft>
            </a:pPr>
            <a:r>
              <a:rPr lang="en-GB" sz="2400" b="1" dirty="0"/>
              <a:t>The Single Market Objective</a:t>
            </a:r>
          </a:p>
        </p:txBody>
      </p:sp>
      <p:sp>
        <p:nvSpPr>
          <p:cNvPr id="3" name="Inhaltsplatzhalter 2"/>
          <p:cNvSpPr>
            <a:spLocks noGrp="1"/>
          </p:cNvSpPr>
          <p:nvPr>
            <p:ph idx="1"/>
          </p:nvPr>
        </p:nvSpPr>
        <p:spPr>
          <a:xfrm>
            <a:off x="323528" y="2132856"/>
            <a:ext cx="8229600" cy="3312368"/>
          </a:xfrm>
        </p:spPr>
        <p:txBody>
          <a:bodyPr/>
          <a:lstStyle/>
          <a:p>
            <a:pPr lvl="1" indent="-342900">
              <a:buFont typeface="Wingdings" panose="05000000000000000000" pitchFamily="2" charset="2"/>
              <a:buChar char="Ø"/>
            </a:pPr>
            <a:r>
              <a:rPr lang="en-GB" sz="1600" dirty="0"/>
              <a:t>ECJ, Joined Cases C‑403/08 and C‑429/08, Murphy, paragraph 139:</a:t>
            </a:r>
          </a:p>
          <a:p>
            <a:pPr marL="400050" lvl="1" indent="0">
              <a:buNone/>
            </a:pPr>
            <a:endParaRPr lang="en-GB" sz="2000" dirty="0"/>
          </a:p>
          <a:p>
            <a:pPr marL="400050" lvl="1" indent="0" algn="just">
              <a:buNone/>
            </a:pPr>
            <a:r>
              <a:rPr lang="en-GB" sz="1600" dirty="0"/>
              <a:t>"</a:t>
            </a:r>
            <a:r>
              <a:rPr lang="en-GB" sz="1400" dirty="0"/>
              <a:t>An agreement which might tend to restore the divisions between national markets is liable to frustrate the Treaty’s objective of achieving the integration of those markets through the establishment of a single market. Thus, agreements which are aimed at partitioning national markets according to national borders or make the interpenetration of national markets more difficult must be regarded, in principle, as agreements whose object is to restrict competition within the meaning of Article 101(1</a:t>
            </a:r>
            <a:r>
              <a:rPr lang="en-GB" sz="1600" dirty="0"/>
              <a:t>)."</a:t>
            </a:r>
          </a:p>
          <a:p>
            <a:pPr marL="400050" lvl="1" indent="0">
              <a:buNone/>
            </a:pPr>
            <a:endParaRPr lang="en-GB" dirty="0">
              <a:sym typeface="Wingdings" pitchFamily="2" charset="2"/>
            </a:endParaRPr>
          </a:p>
          <a:p>
            <a:pPr lvl="1" indent="-342900">
              <a:buFont typeface="Wingdings" panose="05000000000000000000" pitchFamily="2" charset="2"/>
              <a:buChar char="Ø"/>
            </a:pPr>
            <a:endParaRPr lang="en-GB" dirty="0"/>
          </a:p>
          <a:p>
            <a:pPr lvl="1" indent="-342900">
              <a:buFont typeface="Wingdings" panose="05000000000000000000" pitchFamily="2" charset="2"/>
              <a:buChar char="Ø"/>
            </a:pPr>
            <a:endParaRPr lang="en-GB" dirty="0"/>
          </a:p>
          <a:p>
            <a:pPr lvl="1">
              <a:buFont typeface="Wingdings" pitchFamily="2" charset="2"/>
              <a:buChar char="Ø"/>
            </a:pPr>
            <a:endParaRPr lang="en-GB" dirty="0"/>
          </a:p>
          <a:p>
            <a:endParaRPr lang="en-GB" dirty="0"/>
          </a:p>
        </p:txBody>
      </p:sp>
      <p:sp>
        <p:nvSpPr>
          <p:cNvPr id="4" name="Foliennummernplatzhalter 3"/>
          <p:cNvSpPr>
            <a:spLocks noGrp="1"/>
          </p:cNvSpPr>
          <p:nvPr>
            <p:ph type="sldNum" sz="quarter" idx="11"/>
          </p:nvPr>
        </p:nvSpPr>
        <p:spPr/>
        <p:txBody>
          <a:bodyPr/>
          <a:lstStyle/>
          <a:p>
            <a:pPr>
              <a:defRPr/>
            </a:pPr>
            <a:fld id="{4F036DD0-1994-45A4-A175-F5E004C3578E}" type="slidenum">
              <a:rPr lang="en-GB" smtClean="0"/>
              <a:pPr>
                <a:defRPr/>
              </a:pPr>
              <a:t>4</a:t>
            </a:fld>
            <a:endParaRPr lang="en-GB" dirty="0"/>
          </a:p>
        </p:txBody>
      </p:sp>
    </p:spTree>
    <p:extLst>
      <p:ext uri="{BB962C8B-B14F-4D97-AF65-F5344CB8AC3E}">
        <p14:creationId xmlns:p14="http://schemas.microsoft.com/office/powerpoint/2010/main" val="38422648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467544" y="1340768"/>
            <a:ext cx="8229600" cy="936625"/>
          </a:xfrm>
        </p:spPr>
        <p:txBody>
          <a:bodyPr/>
          <a:lstStyle/>
          <a:p>
            <a:pPr algn="ctr"/>
            <a:r>
              <a:rPr lang="en-GB" sz="2400" b="1" dirty="0"/>
              <a:t>Geo-blocking </a:t>
            </a:r>
          </a:p>
        </p:txBody>
      </p:sp>
      <p:sp>
        <p:nvSpPr>
          <p:cNvPr id="4099" name="Content Placeholder 2"/>
          <p:cNvSpPr>
            <a:spLocks noGrp="1"/>
          </p:cNvSpPr>
          <p:nvPr>
            <p:ph idx="1"/>
          </p:nvPr>
        </p:nvSpPr>
        <p:spPr/>
        <p:txBody>
          <a:bodyPr/>
          <a:lstStyle/>
          <a:p>
            <a:pPr lvl="1">
              <a:spcBef>
                <a:spcPts val="0"/>
              </a:spcBef>
              <a:spcAft>
                <a:spcPts val="1200"/>
              </a:spcAft>
              <a:buFont typeface="Wingdings" pitchFamily="2" charset="2"/>
              <a:buChar char="Ø"/>
            </a:pPr>
            <a:r>
              <a:rPr lang="en-GB" sz="1800" dirty="0"/>
              <a:t>Geo-blocking prevents users from accessing/purchasing consumer goods/digital content services online based on location/place of residence</a:t>
            </a:r>
          </a:p>
          <a:p>
            <a:pPr marL="457200" lvl="1" indent="0">
              <a:spcBef>
                <a:spcPts val="0"/>
              </a:spcBef>
              <a:spcAft>
                <a:spcPts val="1200"/>
              </a:spcAft>
              <a:buNone/>
            </a:pPr>
            <a:r>
              <a:rPr lang="en-GB" sz="1800" dirty="0"/>
              <a:t> </a:t>
            </a:r>
          </a:p>
          <a:p>
            <a:pPr lvl="1">
              <a:spcBef>
                <a:spcPts val="0"/>
              </a:spcBef>
              <a:spcAft>
                <a:spcPts val="1200"/>
              </a:spcAft>
              <a:buFont typeface="Wingdings" pitchFamily="2" charset="2"/>
              <a:buChar char="Ø"/>
            </a:pPr>
            <a:r>
              <a:rPr lang="en-GB" sz="1800" dirty="0"/>
              <a:t>Geo-filtering refers to different terms (in particular prices) depending on the location/place of residence</a:t>
            </a:r>
          </a:p>
          <a:p>
            <a:pPr marL="457200" lvl="1" indent="0">
              <a:spcBef>
                <a:spcPts val="0"/>
              </a:spcBef>
              <a:spcAft>
                <a:spcPts val="1200"/>
              </a:spcAft>
              <a:buNone/>
            </a:pPr>
            <a:endParaRPr lang="en-GB" sz="1800" dirty="0"/>
          </a:p>
          <a:p>
            <a:pPr lvl="1">
              <a:spcBef>
                <a:spcPts val="0"/>
              </a:spcBef>
              <a:spcAft>
                <a:spcPts val="1200"/>
              </a:spcAft>
              <a:buFont typeface="Wingdings" pitchFamily="2" charset="2"/>
              <a:buChar char="Ø"/>
            </a:pPr>
            <a:r>
              <a:rPr lang="de-AT" sz="1800" dirty="0" err="1"/>
              <a:t>Personalised</a:t>
            </a:r>
            <a:r>
              <a:rPr lang="de-AT" sz="1800" dirty="0"/>
              <a:t> </a:t>
            </a:r>
            <a:r>
              <a:rPr lang="de-AT" sz="1800" dirty="0" err="1"/>
              <a:t>pricing</a:t>
            </a:r>
            <a:r>
              <a:rPr lang="de-AT" sz="1800" dirty="0"/>
              <a:t> r</a:t>
            </a:r>
            <a:r>
              <a:rPr lang="en-GB" sz="1800" dirty="0" err="1"/>
              <a:t>efers</a:t>
            </a:r>
            <a:r>
              <a:rPr lang="en-GB" sz="1800" dirty="0"/>
              <a:t> to different prices on the basis of user data</a:t>
            </a:r>
          </a:p>
          <a:p>
            <a:pPr lvl="1">
              <a:spcBef>
                <a:spcPts val="0"/>
              </a:spcBef>
              <a:spcAft>
                <a:spcPts val="1200"/>
              </a:spcAft>
              <a:buFont typeface="Wingdings" pitchFamily="2" charset="2"/>
              <a:buChar char="Ø"/>
            </a:pPr>
            <a:endParaRPr lang="en-GB" sz="2400" dirty="0"/>
          </a:p>
        </p:txBody>
      </p:sp>
      <p:sp>
        <p:nvSpPr>
          <p:cNvPr id="4" name="Slide Number Placeholder 3"/>
          <p:cNvSpPr>
            <a:spLocks noGrp="1"/>
          </p:cNvSpPr>
          <p:nvPr>
            <p:ph type="sldNum" sz="quarter" idx="11"/>
          </p:nvPr>
        </p:nvSpPr>
        <p:spPr>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fld id="{CAA68DD5-EEC5-4B5D-B5CF-0DBAFB412703}" type="slidenum">
              <a:rPr lang="en-GB" smtClean="0"/>
              <a:pPr>
                <a:defRPr/>
              </a:pPr>
              <a:t>5</a:t>
            </a:fld>
            <a:endParaRPr lang="en-GB" dirty="0"/>
          </a:p>
        </p:txBody>
      </p:sp>
    </p:spTree>
    <p:extLst>
      <p:ext uri="{BB962C8B-B14F-4D97-AF65-F5344CB8AC3E}">
        <p14:creationId xmlns:p14="http://schemas.microsoft.com/office/powerpoint/2010/main" val="24800808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468312" y="1196975"/>
            <a:ext cx="8424167" cy="936625"/>
          </a:xfrm>
        </p:spPr>
        <p:txBody>
          <a:bodyPr/>
          <a:lstStyle/>
          <a:p>
            <a:pPr algn="ctr"/>
            <a:r>
              <a:rPr lang="en-GB" sz="2400" b="1" dirty="0"/>
              <a:t>Cross-Border Sales Restrictions (Goods)</a:t>
            </a:r>
          </a:p>
        </p:txBody>
      </p:sp>
      <p:sp>
        <p:nvSpPr>
          <p:cNvPr id="4" name="Slide Number Placeholder 3"/>
          <p:cNvSpPr>
            <a:spLocks noGrp="1"/>
          </p:cNvSpPr>
          <p:nvPr>
            <p:ph type="sldNum" sz="quarter" idx="11"/>
          </p:nvPr>
        </p:nvSpPr>
        <p:spPr>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fld id="{7C74A3D3-55B3-40F1-89D3-8DD911369B4E}" type="slidenum">
              <a:rPr lang="en-GB" smtClean="0"/>
              <a:pPr>
                <a:defRPr/>
              </a:pPr>
              <a:t>6</a:t>
            </a:fld>
            <a:endParaRPr lang="en-GB" dirty="0"/>
          </a:p>
        </p:txBody>
      </p:sp>
      <p:sp>
        <p:nvSpPr>
          <p:cNvPr id="7" name="Content Placeholder 2"/>
          <p:cNvSpPr>
            <a:spLocks noGrp="1"/>
          </p:cNvSpPr>
          <p:nvPr>
            <p:ph idx="1"/>
          </p:nvPr>
        </p:nvSpPr>
        <p:spPr>
          <a:xfrm>
            <a:off x="971600" y="6237312"/>
            <a:ext cx="7200799" cy="201166"/>
          </a:xfrm>
        </p:spPr>
        <p:txBody>
          <a:bodyPr/>
          <a:lstStyle/>
          <a:p>
            <a:pPr marL="85725" lvl="2" indent="0" defTabSz="1074738">
              <a:buNone/>
            </a:pPr>
            <a:r>
              <a:rPr lang="en-GB" sz="1000" b="1" dirty="0"/>
              <a:t>B. 53: Retailers that have contractual restrictions to sell cross-border in at least one product category, by Member State</a:t>
            </a:r>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8709" y="1987077"/>
            <a:ext cx="8833870" cy="3890195"/>
          </a:xfrm>
          <a:prstGeom prst="rect">
            <a:avLst/>
          </a:prstGeom>
          <a:noFill/>
          <a:ln>
            <a:noFill/>
          </a:ln>
        </p:spPr>
      </p:pic>
    </p:spTree>
    <p:extLst>
      <p:ext uri="{BB962C8B-B14F-4D97-AF65-F5344CB8AC3E}">
        <p14:creationId xmlns:p14="http://schemas.microsoft.com/office/powerpoint/2010/main" val="11588804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58788" y="1196975"/>
            <a:ext cx="8229600" cy="936625"/>
          </a:xfrm>
        </p:spPr>
        <p:txBody>
          <a:bodyPr/>
          <a:lstStyle/>
          <a:p>
            <a:pPr marL="0" indent="0" algn="ctr" eaLnBrk="1" hangingPunct="1"/>
            <a:r>
              <a:rPr lang="en-GB" sz="2400" b="1" dirty="0"/>
              <a:t>Delivery refusal most common geo-blocking measure</a:t>
            </a:r>
            <a:endParaRPr lang="en-GB" altLang="en-US" sz="2400" b="1" dirty="0"/>
          </a:p>
        </p:txBody>
      </p:sp>
      <p:sp>
        <p:nvSpPr>
          <p:cNvPr id="2" name="Slide Number Placeholder 1"/>
          <p:cNvSpPr>
            <a:spLocks noGrp="1"/>
          </p:cNvSpPr>
          <p:nvPr>
            <p:ph type="sldNum" sz="quarter" idx="11"/>
          </p:nvPr>
        </p:nvSpPr>
        <p:spPr/>
        <p:txBody>
          <a:bodyPr/>
          <a:lstStyle/>
          <a:p>
            <a:pPr>
              <a:defRPr/>
            </a:pPr>
            <a:fld id="{4F036DD0-1994-45A4-A175-F5E004C3578E}" type="slidenum">
              <a:rPr lang="en-GB" smtClean="0"/>
              <a:pPr>
                <a:defRPr/>
              </a:pPr>
              <a:t>7</a:t>
            </a:fld>
            <a:endParaRPr lang="en-GB"/>
          </a:p>
        </p:txBody>
      </p:sp>
      <p:sp>
        <p:nvSpPr>
          <p:cNvPr id="8" name="Rectangle 3"/>
          <p:cNvSpPr txBox="1">
            <a:spLocks noChangeArrowheads="1"/>
          </p:cNvSpPr>
          <p:nvPr/>
        </p:nvSpPr>
        <p:spPr bwMode="auto">
          <a:xfrm>
            <a:off x="1187624" y="5986760"/>
            <a:ext cx="7201619" cy="30048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bg1"/>
              </a:buClr>
              <a:buChar char="•"/>
              <a:defRPr sz="24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200">
                <a:solidFill>
                  <a:schemeClr val="tx1"/>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Arial" charset="0"/>
              </a:defRPr>
            </a:lvl4pPr>
            <a:lvl5pPr marL="2057400" indent="-228600" algn="l" rtl="0" eaLnBrk="0" fontAlgn="base" hangingPunct="0">
              <a:spcBef>
                <a:spcPct val="20000"/>
              </a:spcBef>
              <a:spcAft>
                <a:spcPct val="0"/>
              </a:spcAft>
              <a:buChar char="»"/>
              <a:defRPr sz="2000">
                <a:solidFill>
                  <a:schemeClr val="tx1"/>
                </a:solidFill>
                <a:latin typeface="Arial" charset="0"/>
              </a:defRPr>
            </a:lvl5pPr>
            <a:lvl6pPr marL="2514600" indent="-228600" algn="l" rtl="0" fontAlgn="base">
              <a:spcBef>
                <a:spcPct val="20000"/>
              </a:spcBef>
              <a:spcAft>
                <a:spcPct val="0"/>
              </a:spcAft>
              <a:buChar char="»"/>
              <a:defRPr sz="2000">
                <a:solidFill>
                  <a:schemeClr val="tx1"/>
                </a:solidFill>
                <a:latin typeface="Arial" charset="0"/>
              </a:defRPr>
            </a:lvl6pPr>
            <a:lvl7pPr marL="2971800" indent="-228600" algn="l" rtl="0" fontAlgn="base">
              <a:spcBef>
                <a:spcPct val="20000"/>
              </a:spcBef>
              <a:spcAft>
                <a:spcPct val="0"/>
              </a:spcAft>
              <a:buChar char="»"/>
              <a:defRPr sz="2000">
                <a:solidFill>
                  <a:schemeClr val="tx1"/>
                </a:solidFill>
                <a:latin typeface="Arial" charset="0"/>
              </a:defRPr>
            </a:lvl7pPr>
            <a:lvl8pPr marL="3429000" indent="-228600" algn="l" rtl="0" fontAlgn="base">
              <a:spcBef>
                <a:spcPct val="20000"/>
              </a:spcBef>
              <a:spcAft>
                <a:spcPct val="0"/>
              </a:spcAft>
              <a:buChar char="»"/>
              <a:defRPr sz="2000">
                <a:solidFill>
                  <a:schemeClr val="tx1"/>
                </a:solidFill>
                <a:latin typeface="Arial" charset="0"/>
              </a:defRPr>
            </a:lvl8pPr>
            <a:lvl9pPr marL="3886200" indent="-228600" algn="l" rtl="0" fontAlgn="base">
              <a:spcBef>
                <a:spcPct val="20000"/>
              </a:spcBef>
              <a:spcAft>
                <a:spcPct val="0"/>
              </a:spcAft>
              <a:buChar char="»"/>
              <a:defRPr sz="2000">
                <a:solidFill>
                  <a:schemeClr val="tx1"/>
                </a:solidFill>
                <a:latin typeface="Arial" charset="0"/>
              </a:defRPr>
            </a:lvl9pPr>
          </a:lstStyle>
          <a:p>
            <a:pPr marL="361950" lvl="1" indent="-361950">
              <a:buFontTx/>
              <a:buNone/>
            </a:pPr>
            <a:r>
              <a:rPr lang="en-GB" sz="1100" b="1" dirty="0"/>
              <a:t>B. 47: Retailers that gather location information for each geo-blocking purpose – EU 28</a:t>
            </a:r>
            <a:endParaRPr lang="en-GB" sz="1100" b="1" kern="0" dirty="0"/>
          </a:p>
        </p:txBody>
      </p:sp>
      <p:pic>
        <p:nvPicPr>
          <p:cNvPr id="102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87624" y="2111102"/>
            <a:ext cx="6727689" cy="402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239416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468313" y="1412776"/>
            <a:ext cx="8229600" cy="720824"/>
          </a:xfrm>
        </p:spPr>
        <p:txBody>
          <a:bodyPr/>
          <a:lstStyle/>
          <a:p>
            <a:pPr algn="ctr"/>
            <a:r>
              <a:rPr lang="en-GB" sz="2400" b="1" dirty="0"/>
              <a:t>Contractual Geo-Blocking (Digital Content)</a:t>
            </a:r>
          </a:p>
        </p:txBody>
      </p:sp>
      <p:sp>
        <p:nvSpPr>
          <p:cNvPr id="4" name="Slide Number Placeholder 3"/>
          <p:cNvSpPr>
            <a:spLocks noGrp="1"/>
          </p:cNvSpPr>
          <p:nvPr>
            <p:ph type="sldNum" sz="quarter" idx="11"/>
          </p:nvPr>
        </p:nvSpPr>
        <p:spPr>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fld id="{7C74A3D3-55B3-40F1-89D3-8DD911369B4E}" type="slidenum">
              <a:rPr lang="en-GB" smtClean="0"/>
              <a:pPr>
                <a:defRPr/>
              </a:pPr>
              <a:t>8</a:t>
            </a:fld>
            <a:endParaRPr lang="en-GB" dirty="0"/>
          </a:p>
        </p:txBody>
      </p:sp>
      <p:sp>
        <p:nvSpPr>
          <p:cNvPr id="7" name="Content Placeholder 2"/>
          <p:cNvSpPr>
            <a:spLocks noGrp="1"/>
          </p:cNvSpPr>
          <p:nvPr>
            <p:ph idx="1"/>
          </p:nvPr>
        </p:nvSpPr>
        <p:spPr>
          <a:xfrm>
            <a:off x="971600" y="6237312"/>
            <a:ext cx="7200799" cy="201166"/>
          </a:xfrm>
        </p:spPr>
        <p:txBody>
          <a:bodyPr/>
          <a:lstStyle/>
          <a:p>
            <a:pPr marL="85725" lvl="2" indent="0" defTabSz="1074738">
              <a:buNone/>
            </a:pPr>
            <a:r>
              <a:rPr lang="en-GB" sz="1000" b="1" dirty="0"/>
              <a:t>C. 42: Proportion of agreements requiring providers to geo-block by category – Average for all respondents – EU 28</a:t>
            </a:r>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69689" y="1987650"/>
            <a:ext cx="7202711" cy="4314355"/>
          </a:xfrm>
          <a:prstGeom prst="rect">
            <a:avLst/>
          </a:prstGeom>
          <a:noFill/>
          <a:ln>
            <a:noFill/>
          </a:ln>
        </p:spPr>
      </p:pic>
    </p:spTree>
    <p:extLst>
      <p:ext uri="{BB962C8B-B14F-4D97-AF65-F5344CB8AC3E}">
        <p14:creationId xmlns:p14="http://schemas.microsoft.com/office/powerpoint/2010/main" val="39517699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pPr algn="ctr"/>
            <a:r>
              <a:rPr lang="en-GB" sz="2400" b="1" dirty="0"/>
              <a:t>Implementation of Geo-Blocking</a:t>
            </a:r>
          </a:p>
        </p:txBody>
      </p:sp>
      <p:sp>
        <p:nvSpPr>
          <p:cNvPr id="4" name="Slide Number Placeholder 3"/>
          <p:cNvSpPr>
            <a:spLocks noGrp="1"/>
          </p:cNvSpPr>
          <p:nvPr>
            <p:ph type="sldNum" sz="quarter" idx="11"/>
          </p:nvPr>
        </p:nvSpPr>
        <p:spPr>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fld id="{7C74A3D3-55B3-40F1-89D3-8DD911369B4E}" type="slidenum">
              <a:rPr lang="en-GB" smtClean="0"/>
              <a:pPr>
                <a:defRPr/>
              </a:pPr>
              <a:t>9</a:t>
            </a:fld>
            <a:endParaRPr lang="en-GB" dirty="0"/>
          </a:p>
        </p:txBody>
      </p:sp>
      <p:sp>
        <p:nvSpPr>
          <p:cNvPr id="7" name="Content Placeholder 2"/>
          <p:cNvSpPr>
            <a:spLocks noGrp="1"/>
          </p:cNvSpPr>
          <p:nvPr>
            <p:ph idx="1"/>
          </p:nvPr>
        </p:nvSpPr>
        <p:spPr>
          <a:xfrm>
            <a:off x="971600" y="6237312"/>
            <a:ext cx="7200799" cy="201166"/>
          </a:xfrm>
        </p:spPr>
        <p:txBody>
          <a:bodyPr/>
          <a:lstStyle/>
          <a:p>
            <a:pPr marL="85725" lvl="2" indent="0" defTabSz="1074738">
              <a:buNone/>
            </a:pPr>
            <a:r>
              <a:rPr lang="en-GB" sz="1000" b="1" dirty="0"/>
              <a:t>C. 39: Technical measures used to implement geo-blocking – Average proportion of all respondents – EU 28</a:t>
            </a:r>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62974" y="1994965"/>
            <a:ext cx="7204236" cy="4314355"/>
          </a:xfrm>
          <a:prstGeom prst="rect">
            <a:avLst/>
          </a:prstGeom>
          <a:noFill/>
          <a:ln>
            <a:noFill/>
          </a:ln>
        </p:spPr>
      </p:pic>
    </p:spTree>
    <p:extLst>
      <p:ext uri="{BB962C8B-B14F-4D97-AF65-F5344CB8AC3E}">
        <p14:creationId xmlns:p14="http://schemas.microsoft.com/office/powerpoint/2010/main" val="3856233308"/>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3964</TotalTime>
  <Words>730</Words>
  <Application>Microsoft Office PowerPoint</Application>
  <PresentationFormat>On-screen Show (4:3)</PresentationFormat>
  <Paragraphs>107</Paragraphs>
  <Slides>14</Slides>
  <Notes>14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Verdana</vt:lpstr>
      <vt:lpstr>Wingdings</vt:lpstr>
      <vt:lpstr>Default Design</vt:lpstr>
      <vt:lpstr> Geo-blocking and EU competition law</vt:lpstr>
      <vt:lpstr>e-Commerce in the EU</vt:lpstr>
      <vt:lpstr> Domestic and cross-border online shopping, EU 28, 2008-2014 (% of population who ordered goods or services over the Internet, domestically and cross-border, in the last 12 months)</vt:lpstr>
      <vt:lpstr>The Single Market Objective</vt:lpstr>
      <vt:lpstr>Geo-blocking </vt:lpstr>
      <vt:lpstr>Cross-Border Sales Restrictions (Goods)</vt:lpstr>
      <vt:lpstr>Delivery refusal most common geo-blocking measure</vt:lpstr>
      <vt:lpstr>Contractual Geo-Blocking (Digital Content)</vt:lpstr>
      <vt:lpstr>Implementation of Geo-Blocking</vt:lpstr>
      <vt:lpstr>Absolute territorial protection and IP</vt:lpstr>
      <vt:lpstr>Absolute territorial protection and IP</vt:lpstr>
      <vt:lpstr>Absolute territorial protection and IP</vt:lpstr>
      <vt:lpstr>Commission workstreams on Geo-blocking</vt:lpstr>
      <vt:lpstr>Conclusion</vt:lpstr>
    </vt:vector>
  </TitlesOfParts>
  <Company>European Commission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new visual identity</dc:title>
  <dc:creator>MEIC Tihana (COMP)</dc:creator>
  <cp:lastModifiedBy>Verity Nash</cp:lastModifiedBy>
  <cp:revision>249</cp:revision>
  <cp:lastPrinted>2015-09-18T09:06:24Z</cp:lastPrinted>
  <dcterms:created xsi:type="dcterms:W3CDTF">2011-10-28T10:25:18Z</dcterms:created>
  <dcterms:modified xsi:type="dcterms:W3CDTF">2017-04-06T07:44:25Z</dcterms:modified>
</cp:coreProperties>
</file>